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280" r:id="rId27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5"/>
    <a:srgbClr val="C7000B"/>
    <a:srgbClr val="575756"/>
    <a:srgbClr val="FFFFFF"/>
    <a:srgbClr val="DD4654"/>
    <a:srgbClr val="F3D2D5"/>
    <a:srgbClr val="E6A8AD"/>
    <a:srgbClr val="E57B84"/>
    <a:srgbClr val="E57984"/>
    <a:srgbClr val="BF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1"/>
  </p:normalViewPr>
  <p:slideViewPr>
    <p:cSldViewPr snapToGrid="0" snapToObjects="1">
      <p:cViewPr varScale="1">
        <p:scale>
          <a:sx n="92" d="100"/>
          <a:sy n="92" d="100"/>
        </p:scale>
        <p:origin x="91" y="106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E99FB-7C9A-4797-8368-59CB02B9B56D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929372A-498C-422E-933D-C6399BFC3990}">
      <dgm:prSet phldrT="[文本]" custT="1"/>
      <dgm:spPr>
        <a:solidFill>
          <a:srgbClr val="00B0F0"/>
        </a:solidFill>
      </dgm:spPr>
      <dgm:t>
        <a:bodyPr/>
        <a:lstStyle/>
        <a:p>
          <a:r>
            <a:rPr lang="ja-JP" altLang="en-US" sz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ステップ</a:t>
          </a:r>
          <a:r>
            <a:rPr lang="en-US" altLang="ja-JP" sz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1</a:t>
          </a:r>
          <a:endParaRPr lang="zh-CN" altLang="en-US" sz="1200" dirty="0">
            <a:latin typeface="Meiryo UI" panose="020B0604030504040204" pitchFamily="34" charset="-128"/>
            <a:ea typeface="Meiryo UI" panose="020B0604030504040204" pitchFamily="34" charset="-128"/>
          </a:endParaRPr>
        </a:p>
      </dgm:t>
    </dgm:pt>
    <dgm:pt modelId="{BA9CF68D-FE85-47AF-B5D4-BC60D3900F44}" type="parTrans" cxnId="{153F7908-E067-4582-87DB-0403DD0B3D5F}">
      <dgm:prSet/>
      <dgm:spPr/>
      <dgm:t>
        <a:bodyPr/>
        <a:lstStyle/>
        <a:p>
          <a:endParaRPr lang="zh-CN" altLang="en-US"/>
        </a:p>
      </dgm:t>
    </dgm:pt>
    <dgm:pt modelId="{12281A13-0968-450F-9154-56AFCADFBBE6}" type="sibTrans" cxnId="{153F7908-E067-4582-87DB-0403DD0B3D5F}">
      <dgm:prSet/>
      <dgm:spPr/>
      <dgm:t>
        <a:bodyPr/>
        <a:lstStyle/>
        <a:p>
          <a:endParaRPr lang="zh-CN" altLang="en-US"/>
        </a:p>
      </dgm:t>
    </dgm:pt>
    <dgm:pt modelId="{137EB0B9-D415-470F-94C7-426F68FF8473}">
      <dgm:prSet phldrT="[文本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ja-JP" altLang="en-US" sz="16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ユーザーアカウントを登録</a:t>
          </a:r>
          <a:endParaRPr lang="zh-CN" altLang="en-US" sz="1600" dirty="0" smtClean="0">
            <a:latin typeface="Meiryo UI" panose="020B0604030504040204" pitchFamily="34" charset="-128"/>
            <a:ea typeface="Meiryo UI" panose="020B0604030504040204" pitchFamily="34" charset="-128"/>
          </a:endParaRPr>
        </a:p>
      </dgm:t>
    </dgm:pt>
    <dgm:pt modelId="{92C167D2-23AB-471A-994B-259DE7412BA7}" type="parTrans" cxnId="{7E9187E2-6C21-4EDD-9589-556AFA026512}">
      <dgm:prSet/>
      <dgm:spPr/>
      <dgm:t>
        <a:bodyPr/>
        <a:lstStyle/>
        <a:p>
          <a:endParaRPr lang="zh-CN" altLang="en-US"/>
        </a:p>
      </dgm:t>
    </dgm:pt>
    <dgm:pt modelId="{FE42E665-BD09-487B-8761-D0B7E8DCBF8C}" type="sibTrans" cxnId="{7E9187E2-6C21-4EDD-9589-556AFA026512}">
      <dgm:prSet/>
      <dgm:spPr/>
      <dgm:t>
        <a:bodyPr/>
        <a:lstStyle/>
        <a:p>
          <a:endParaRPr lang="zh-CN" altLang="en-US"/>
        </a:p>
      </dgm:t>
    </dgm:pt>
    <dgm:pt modelId="{36273ADF-D6A2-4CDC-923E-58AC19B6E53F}">
      <dgm:prSet phldrT="[文本]" custT="1"/>
      <dgm:spPr>
        <a:solidFill>
          <a:srgbClr val="00B0F0"/>
        </a:solidFill>
      </dgm:spPr>
      <dgm:t>
        <a:bodyPr/>
        <a:lstStyle/>
        <a:p>
          <a:r>
            <a:rPr lang="ja-JP" altLang="en-US" sz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ステップ</a:t>
          </a:r>
          <a:r>
            <a:rPr lang="en-US" altLang="zh-CN" sz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2</a:t>
          </a:r>
          <a:endParaRPr lang="zh-CN" altLang="en-US" sz="1200" dirty="0">
            <a:latin typeface="Meiryo UI" panose="020B0604030504040204" pitchFamily="34" charset="-128"/>
            <a:ea typeface="Meiryo UI" panose="020B0604030504040204" pitchFamily="34" charset="-128"/>
          </a:endParaRPr>
        </a:p>
      </dgm:t>
    </dgm:pt>
    <dgm:pt modelId="{92A0AE1B-BBCC-409E-AE74-C5A497DA15F5}" type="parTrans" cxnId="{009445B1-AAF8-4304-A4BB-9DB9F9FA3E43}">
      <dgm:prSet/>
      <dgm:spPr/>
      <dgm:t>
        <a:bodyPr/>
        <a:lstStyle/>
        <a:p>
          <a:endParaRPr lang="zh-CN" altLang="en-US"/>
        </a:p>
      </dgm:t>
    </dgm:pt>
    <dgm:pt modelId="{2533D8AE-8CF9-48B3-9055-7C935DC51C2C}" type="sibTrans" cxnId="{009445B1-AAF8-4304-A4BB-9DB9F9FA3E43}">
      <dgm:prSet/>
      <dgm:spPr/>
      <dgm:t>
        <a:bodyPr/>
        <a:lstStyle/>
        <a:p>
          <a:endParaRPr lang="zh-CN" altLang="en-US"/>
        </a:p>
      </dgm:t>
    </dgm:pt>
    <dgm:pt modelId="{DD8E279B-AB0B-4EC8-AFE8-45B4E6FEEC0F}">
      <dgm:prSet phldrT="[文本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ja-JP" altLang="en-US" sz="1600" dirty="0" smtClean="0">
              <a:latin typeface="Meiryo UI" panose="020B0604030504040204" pitchFamily="34" charset="-128"/>
              <a:ea typeface="Meiryo UI" panose="020B0604030504040204" pitchFamily="34" charset="-128"/>
            </a:rPr>
            <a:t>製品を登録して、ユーザー権限を申請</a:t>
          </a:r>
          <a:endParaRPr lang="zh-CN" altLang="en-US" sz="1600" dirty="0">
            <a:latin typeface="Meiryo UI" panose="020B0604030504040204" pitchFamily="34" charset="-128"/>
            <a:ea typeface="Meiryo UI" panose="020B0604030504040204" pitchFamily="34" charset="-128"/>
          </a:endParaRPr>
        </a:p>
      </dgm:t>
    </dgm:pt>
    <dgm:pt modelId="{6F03A89A-7A3A-4D30-98E9-6B794EDE841B}" type="parTrans" cxnId="{3766F08A-29EA-4E7C-8033-C7A70B929E3B}">
      <dgm:prSet/>
      <dgm:spPr/>
      <dgm:t>
        <a:bodyPr/>
        <a:lstStyle/>
        <a:p>
          <a:endParaRPr lang="zh-CN" altLang="en-US"/>
        </a:p>
      </dgm:t>
    </dgm:pt>
    <dgm:pt modelId="{B27ED2BB-5383-43E4-9475-EC0D52963FCE}" type="sibTrans" cxnId="{3766F08A-29EA-4E7C-8033-C7A70B929E3B}">
      <dgm:prSet/>
      <dgm:spPr/>
      <dgm:t>
        <a:bodyPr/>
        <a:lstStyle/>
        <a:p>
          <a:endParaRPr lang="zh-CN" altLang="en-US"/>
        </a:p>
      </dgm:t>
    </dgm:pt>
    <dgm:pt modelId="{DD40DAD3-4F1A-4DBC-AAB3-49BC498C5D2F}">
      <dgm:prSet phldrT="[文本]" custT="1"/>
      <dgm:spPr>
        <a:solidFill>
          <a:srgbClr val="00B0F0"/>
        </a:solidFill>
      </dgm:spPr>
      <dgm:t>
        <a:bodyPr/>
        <a:lstStyle/>
        <a:p>
          <a:r>
            <a:rPr lang="ja-JP" altLang="en-US" sz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ステップ</a:t>
          </a:r>
          <a:r>
            <a:rPr lang="en-US" altLang="ja-JP" sz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3</a:t>
          </a:r>
          <a:endParaRPr lang="zh-CN" altLang="en-US" sz="1200" dirty="0">
            <a:latin typeface="Meiryo UI" panose="020B0604030504040204" pitchFamily="34" charset="-128"/>
            <a:ea typeface="Meiryo UI" panose="020B0604030504040204" pitchFamily="34" charset="-128"/>
          </a:endParaRPr>
        </a:p>
      </dgm:t>
    </dgm:pt>
    <dgm:pt modelId="{C71537BB-877E-4E41-AEA1-A14A3BFA1DA5}" type="parTrans" cxnId="{0331B5DB-0D85-4E70-9566-5B47AE3C8B8A}">
      <dgm:prSet/>
      <dgm:spPr/>
      <dgm:t>
        <a:bodyPr/>
        <a:lstStyle/>
        <a:p>
          <a:endParaRPr lang="zh-CN" altLang="en-US"/>
        </a:p>
      </dgm:t>
    </dgm:pt>
    <dgm:pt modelId="{A0A84BAF-806E-4A34-9E60-0CB44A3FF316}" type="sibTrans" cxnId="{0331B5DB-0D85-4E70-9566-5B47AE3C8B8A}">
      <dgm:prSet/>
      <dgm:spPr/>
      <dgm:t>
        <a:bodyPr/>
        <a:lstStyle/>
        <a:p>
          <a:endParaRPr lang="zh-CN" altLang="en-US"/>
        </a:p>
      </dgm:t>
    </dgm:pt>
    <dgm:pt modelId="{B8C3315C-7B92-476B-8E75-4B5F0A123A94}">
      <dgm:prSet phldrT="[文本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kumimoji="0" lang="en-US" altLang="zh-CN" sz="1600" b="0" i="0" u="none" strike="noStrike" cap="none" spc="0" normalizeH="0" baseline="0" noProof="0" dirty="0" smtClean="0">
              <a:ln/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rPr>
            <a:t>Huawei</a:t>
          </a:r>
          <a:r>
            <a:rPr kumimoji="0" lang="ja-JP" altLang="en-US" sz="1600" b="0" i="0" u="none" strike="noStrike" cap="none" spc="0" normalizeH="0" baseline="0" noProof="0" dirty="0" smtClean="0">
              <a:ln/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rPr>
            <a:t>の承認を待つ</a:t>
          </a:r>
          <a:endParaRPr lang="zh-CN" altLang="en-US" sz="1600" dirty="0">
            <a:latin typeface="Meiryo UI" panose="020B0604030504040204" pitchFamily="34" charset="-128"/>
            <a:ea typeface="Meiryo UI" panose="020B0604030504040204" pitchFamily="34" charset="-128"/>
          </a:endParaRPr>
        </a:p>
      </dgm:t>
    </dgm:pt>
    <dgm:pt modelId="{4455AA5D-B4D6-4536-B9BC-C52F9A4CD247}" type="parTrans" cxnId="{58AFC748-86F2-4A1C-AF78-5A35E82DBE54}">
      <dgm:prSet/>
      <dgm:spPr/>
      <dgm:t>
        <a:bodyPr/>
        <a:lstStyle/>
        <a:p>
          <a:endParaRPr lang="zh-CN" altLang="en-US"/>
        </a:p>
      </dgm:t>
    </dgm:pt>
    <dgm:pt modelId="{DBAB4B8B-89F6-4295-8E05-261EE9EB1EE7}" type="sibTrans" cxnId="{58AFC748-86F2-4A1C-AF78-5A35E82DBE54}">
      <dgm:prSet/>
      <dgm:spPr/>
      <dgm:t>
        <a:bodyPr/>
        <a:lstStyle/>
        <a:p>
          <a:endParaRPr lang="zh-CN" altLang="en-US"/>
        </a:p>
      </dgm:t>
    </dgm:pt>
    <dgm:pt modelId="{CA29371B-44D9-4EEE-984B-03A25C1FEEF1}">
      <dgm:prSet phldrT="[文本]" custT="1"/>
      <dgm:spPr>
        <a:solidFill>
          <a:srgbClr val="00B0F0"/>
        </a:solidFill>
      </dgm:spPr>
      <dgm:t>
        <a:bodyPr/>
        <a:lstStyle/>
        <a:p>
          <a:r>
            <a:rPr lang="ja-JP" altLang="en-US" sz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ステップ</a:t>
          </a:r>
          <a:r>
            <a:rPr lang="en-US" altLang="ja-JP" sz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4</a:t>
          </a:r>
          <a:endParaRPr lang="zh-CN" altLang="en-US" sz="1200" dirty="0">
            <a:latin typeface="Meiryo UI" panose="020B0604030504040204" pitchFamily="34" charset="-128"/>
            <a:ea typeface="Meiryo UI" panose="020B0604030504040204" pitchFamily="34" charset="-128"/>
          </a:endParaRPr>
        </a:p>
      </dgm:t>
    </dgm:pt>
    <dgm:pt modelId="{58B51598-6441-4565-B60A-9A0D38D71239}" type="parTrans" cxnId="{6964EA32-0A6D-4FCD-BFBC-525B2F7C978D}">
      <dgm:prSet/>
      <dgm:spPr/>
      <dgm:t>
        <a:bodyPr/>
        <a:lstStyle/>
        <a:p>
          <a:endParaRPr lang="zh-CN" altLang="en-US"/>
        </a:p>
      </dgm:t>
    </dgm:pt>
    <dgm:pt modelId="{A211EB1E-12B4-488D-A5EE-D89552CDE81B}" type="sibTrans" cxnId="{6964EA32-0A6D-4FCD-BFBC-525B2F7C978D}">
      <dgm:prSet/>
      <dgm:spPr/>
      <dgm:t>
        <a:bodyPr/>
        <a:lstStyle/>
        <a:p>
          <a:endParaRPr lang="zh-CN" altLang="en-US"/>
        </a:p>
      </dgm:t>
    </dgm:pt>
    <dgm:pt modelId="{137ADA53-4A3D-4486-9F94-353B3E018B24}">
      <dgm:prSet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altLang="ja-JP" sz="1600" dirty="0" smtClean="0">
              <a:latin typeface="Meiryo UI" panose="020B0604030504040204" pitchFamily="34" charset="-128"/>
              <a:ea typeface="Meiryo UI" panose="020B0604030504040204" pitchFamily="34" charset="-128"/>
            </a:rPr>
            <a:t>SR</a:t>
          </a:r>
          <a:r>
            <a:rPr lang="ja-JP" altLang="en-US" sz="1600" dirty="0" smtClean="0">
              <a:latin typeface="Meiryo UI" panose="020B0604030504040204" pitchFamily="34" charset="-128"/>
              <a:ea typeface="Meiryo UI" panose="020B0604030504040204" pitchFamily="34" charset="-128"/>
            </a:rPr>
            <a:t>管理システムをログインして、</a:t>
          </a:r>
          <a:r>
            <a:rPr lang="en-US" altLang="ja-JP" sz="1600" dirty="0" smtClean="0">
              <a:latin typeface="Meiryo UI" panose="020B0604030504040204" pitchFamily="34" charset="-128"/>
              <a:ea typeface="Meiryo UI" panose="020B0604030504040204" pitchFamily="34" charset="-128"/>
            </a:rPr>
            <a:t>SR</a:t>
          </a:r>
          <a:r>
            <a:rPr lang="ja-JP" altLang="en-US" sz="16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を提出</a:t>
          </a:r>
          <a:endParaRPr lang="zh-CN" altLang="en-US" sz="1600" dirty="0">
            <a:latin typeface="Meiryo UI" panose="020B0604030504040204" pitchFamily="34" charset="-128"/>
            <a:ea typeface="Meiryo UI" panose="020B0604030504040204" pitchFamily="34" charset="-128"/>
          </a:endParaRPr>
        </a:p>
      </dgm:t>
    </dgm:pt>
    <dgm:pt modelId="{396A3423-FE96-4D1A-BD7B-94E588E139D5}" type="parTrans" cxnId="{7051736D-5736-4384-BAEA-FD4EAEC56125}">
      <dgm:prSet/>
      <dgm:spPr/>
      <dgm:t>
        <a:bodyPr/>
        <a:lstStyle/>
        <a:p>
          <a:endParaRPr lang="zh-CN" altLang="en-US"/>
        </a:p>
      </dgm:t>
    </dgm:pt>
    <dgm:pt modelId="{BC38A74B-7344-4DBA-A001-379070189232}" type="sibTrans" cxnId="{7051736D-5736-4384-BAEA-FD4EAEC56125}">
      <dgm:prSet/>
      <dgm:spPr/>
      <dgm:t>
        <a:bodyPr/>
        <a:lstStyle/>
        <a:p>
          <a:endParaRPr lang="zh-CN" altLang="en-US"/>
        </a:p>
      </dgm:t>
    </dgm:pt>
    <dgm:pt modelId="{8C3A25F9-20CA-4A15-B144-BA076884CE1E}" type="pres">
      <dgm:prSet presAssocID="{AECE99FB-7C9A-4797-8368-59CB02B9B5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985B592-344E-47B5-81C3-80BA9E229E06}" type="pres">
      <dgm:prSet presAssocID="{C929372A-498C-422E-933D-C6399BFC3990}" presName="composite" presStyleCnt="0"/>
      <dgm:spPr/>
    </dgm:pt>
    <dgm:pt modelId="{CBA2577C-FBB7-4662-9DE7-75063C026FD7}" type="pres">
      <dgm:prSet presAssocID="{C929372A-498C-422E-933D-C6399BFC3990}" presName="parentText" presStyleLbl="alignNode1" presStyleIdx="0" presStyleCnt="4" custLinFactNeighborX="0" custLinFactNeighborY="223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49E801-85BE-45CC-BA3F-F20C3E1C02E0}" type="pres">
      <dgm:prSet presAssocID="{C929372A-498C-422E-933D-C6399BFC3990}" presName="descendantText" presStyleLbl="alignAcc1" presStyleIdx="0" presStyleCnt="4" custLinFactNeighborX="-312" custLinFactNeighborY="-4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09BA85-D4A3-4569-9183-FC4507332FF3}" type="pres">
      <dgm:prSet presAssocID="{12281A13-0968-450F-9154-56AFCADFBBE6}" presName="sp" presStyleCnt="0"/>
      <dgm:spPr/>
    </dgm:pt>
    <dgm:pt modelId="{2347A3BD-E6F2-4863-87D8-BC2E89DE51AF}" type="pres">
      <dgm:prSet presAssocID="{36273ADF-D6A2-4CDC-923E-58AC19B6E53F}" presName="composite" presStyleCnt="0"/>
      <dgm:spPr/>
    </dgm:pt>
    <dgm:pt modelId="{C311BF71-DC34-48E7-87A2-CB1F847A2F5A}" type="pres">
      <dgm:prSet presAssocID="{36273ADF-D6A2-4CDC-923E-58AC19B6E53F}" presName="parentText" presStyleLbl="alignNode1" presStyleIdx="1" presStyleCnt="4" custLinFactNeighborX="0" custLinFactNeighborY="223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1CF9D5-7927-40AE-9993-DA2125FB5278}" type="pres">
      <dgm:prSet presAssocID="{36273ADF-D6A2-4CDC-923E-58AC19B6E53F}" presName="descendantText" presStyleLbl="alignAcc1" presStyleIdx="1" presStyleCnt="4" custLinFactNeighborX="-312" custLinFactNeighborY="-28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61601B-401F-41ED-B898-8096776A0FD9}" type="pres">
      <dgm:prSet presAssocID="{2533D8AE-8CF9-48B3-9055-7C935DC51C2C}" presName="sp" presStyleCnt="0"/>
      <dgm:spPr/>
    </dgm:pt>
    <dgm:pt modelId="{6A05B37F-BCBB-402F-BF91-C6F9990E9471}" type="pres">
      <dgm:prSet presAssocID="{DD40DAD3-4F1A-4DBC-AAB3-49BC498C5D2F}" presName="composite" presStyleCnt="0"/>
      <dgm:spPr/>
    </dgm:pt>
    <dgm:pt modelId="{8E797423-914C-4873-B78A-30E0606A6EEA}" type="pres">
      <dgm:prSet presAssocID="{DD40DAD3-4F1A-4DBC-AAB3-49BC498C5D2F}" presName="parentText" presStyleLbl="alignNode1" presStyleIdx="2" presStyleCnt="4" custLinFactNeighborX="0" custLinFactNeighborY="223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19F04E-BB28-414C-8C4E-9846320E4CC5}" type="pres">
      <dgm:prSet presAssocID="{DD40DAD3-4F1A-4DBC-AAB3-49BC498C5D2F}" presName="descendantText" presStyleLbl="alignAcc1" presStyleIdx="2" presStyleCnt="4" custLinFactNeighborX="-312" custLinFactNeighborY="-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1B76B4-AFAE-43BE-B893-24500AE6E71C}" type="pres">
      <dgm:prSet presAssocID="{A0A84BAF-806E-4A34-9E60-0CB44A3FF316}" presName="sp" presStyleCnt="0"/>
      <dgm:spPr/>
    </dgm:pt>
    <dgm:pt modelId="{74740337-5B21-4271-BE8B-F7474E72744D}" type="pres">
      <dgm:prSet presAssocID="{CA29371B-44D9-4EEE-984B-03A25C1FEEF1}" presName="composite" presStyleCnt="0"/>
      <dgm:spPr/>
    </dgm:pt>
    <dgm:pt modelId="{08F0D92C-95FA-4734-8FFD-72D2AB9937D7}" type="pres">
      <dgm:prSet presAssocID="{CA29371B-44D9-4EEE-984B-03A25C1FEEF1}" presName="parentText" presStyleLbl="alignNode1" presStyleIdx="3" presStyleCnt="4" custLinFactNeighborX="0" custLinFactNeighborY="270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C1B781-62B6-4858-AC22-F5E579B7E5CE}" type="pres">
      <dgm:prSet presAssocID="{CA29371B-44D9-4EEE-984B-03A25C1FEEF1}" presName="descendantText" presStyleLbl="alignAcc1" presStyleIdx="3" presStyleCnt="4" custLinFactNeighborX="-312" custLinFactNeighborY="21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31B5DB-0D85-4E70-9566-5B47AE3C8B8A}" srcId="{AECE99FB-7C9A-4797-8368-59CB02B9B56D}" destId="{DD40DAD3-4F1A-4DBC-AAB3-49BC498C5D2F}" srcOrd="2" destOrd="0" parTransId="{C71537BB-877E-4E41-AEA1-A14A3BFA1DA5}" sibTransId="{A0A84BAF-806E-4A34-9E60-0CB44A3FF316}"/>
    <dgm:cxn modelId="{153F7908-E067-4582-87DB-0403DD0B3D5F}" srcId="{AECE99FB-7C9A-4797-8368-59CB02B9B56D}" destId="{C929372A-498C-422E-933D-C6399BFC3990}" srcOrd="0" destOrd="0" parTransId="{BA9CF68D-FE85-47AF-B5D4-BC60D3900F44}" sibTransId="{12281A13-0968-450F-9154-56AFCADFBBE6}"/>
    <dgm:cxn modelId="{66BE4089-7F37-475D-81E1-3091ED263AB6}" type="presOf" srcId="{DD8E279B-AB0B-4EC8-AFE8-45B4E6FEEC0F}" destId="{0A1CF9D5-7927-40AE-9993-DA2125FB5278}" srcOrd="0" destOrd="0" presId="urn:microsoft.com/office/officeart/2005/8/layout/chevron2"/>
    <dgm:cxn modelId="{E3742447-EE25-4B48-B090-A67504B6CC1C}" type="presOf" srcId="{137EB0B9-D415-470F-94C7-426F68FF8473}" destId="{D949E801-85BE-45CC-BA3F-F20C3E1C02E0}" srcOrd="0" destOrd="0" presId="urn:microsoft.com/office/officeart/2005/8/layout/chevron2"/>
    <dgm:cxn modelId="{2B5C6EFB-C550-4E87-B2E6-B9FD91D4A990}" type="presOf" srcId="{137ADA53-4A3D-4486-9F94-353B3E018B24}" destId="{C5C1B781-62B6-4858-AC22-F5E579B7E5CE}" srcOrd="0" destOrd="0" presId="urn:microsoft.com/office/officeart/2005/8/layout/chevron2"/>
    <dgm:cxn modelId="{3766F08A-29EA-4E7C-8033-C7A70B929E3B}" srcId="{36273ADF-D6A2-4CDC-923E-58AC19B6E53F}" destId="{DD8E279B-AB0B-4EC8-AFE8-45B4E6FEEC0F}" srcOrd="0" destOrd="0" parTransId="{6F03A89A-7A3A-4D30-98E9-6B794EDE841B}" sibTransId="{B27ED2BB-5383-43E4-9475-EC0D52963FCE}"/>
    <dgm:cxn modelId="{C1A785AE-CF25-4050-8657-90699105458B}" type="presOf" srcId="{AECE99FB-7C9A-4797-8368-59CB02B9B56D}" destId="{8C3A25F9-20CA-4A15-B144-BA076884CE1E}" srcOrd="0" destOrd="0" presId="urn:microsoft.com/office/officeart/2005/8/layout/chevron2"/>
    <dgm:cxn modelId="{C95C9384-96EC-4AFB-B4AF-678F14DB50DF}" type="presOf" srcId="{DD40DAD3-4F1A-4DBC-AAB3-49BC498C5D2F}" destId="{8E797423-914C-4873-B78A-30E0606A6EEA}" srcOrd="0" destOrd="0" presId="urn:microsoft.com/office/officeart/2005/8/layout/chevron2"/>
    <dgm:cxn modelId="{5F3C86E3-D0AF-4D4D-8D57-3C6433CAA89B}" type="presOf" srcId="{B8C3315C-7B92-476B-8E75-4B5F0A123A94}" destId="{5719F04E-BB28-414C-8C4E-9846320E4CC5}" srcOrd="0" destOrd="0" presId="urn:microsoft.com/office/officeart/2005/8/layout/chevron2"/>
    <dgm:cxn modelId="{58AFC748-86F2-4A1C-AF78-5A35E82DBE54}" srcId="{DD40DAD3-4F1A-4DBC-AAB3-49BC498C5D2F}" destId="{B8C3315C-7B92-476B-8E75-4B5F0A123A94}" srcOrd="0" destOrd="0" parTransId="{4455AA5D-B4D6-4536-B9BC-C52F9A4CD247}" sibTransId="{DBAB4B8B-89F6-4295-8E05-261EE9EB1EE7}"/>
    <dgm:cxn modelId="{BF06BC52-3A45-45A4-AE46-41D05CA72A69}" type="presOf" srcId="{C929372A-498C-422E-933D-C6399BFC3990}" destId="{CBA2577C-FBB7-4662-9DE7-75063C026FD7}" srcOrd="0" destOrd="0" presId="urn:microsoft.com/office/officeart/2005/8/layout/chevron2"/>
    <dgm:cxn modelId="{B842D3F1-8EF2-4115-8F0A-D29B754D7F8F}" type="presOf" srcId="{CA29371B-44D9-4EEE-984B-03A25C1FEEF1}" destId="{08F0D92C-95FA-4734-8FFD-72D2AB9937D7}" srcOrd="0" destOrd="0" presId="urn:microsoft.com/office/officeart/2005/8/layout/chevron2"/>
    <dgm:cxn modelId="{6964EA32-0A6D-4FCD-BFBC-525B2F7C978D}" srcId="{AECE99FB-7C9A-4797-8368-59CB02B9B56D}" destId="{CA29371B-44D9-4EEE-984B-03A25C1FEEF1}" srcOrd="3" destOrd="0" parTransId="{58B51598-6441-4565-B60A-9A0D38D71239}" sibTransId="{A211EB1E-12B4-488D-A5EE-D89552CDE81B}"/>
    <dgm:cxn modelId="{7051736D-5736-4384-BAEA-FD4EAEC56125}" srcId="{CA29371B-44D9-4EEE-984B-03A25C1FEEF1}" destId="{137ADA53-4A3D-4486-9F94-353B3E018B24}" srcOrd="0" destOrd="0" parTransId="{396A3423-FE96-4D1A-BD7B-94E588E139D5}" sibTransId="{BC38A74B-7344-4DBA-A001-379070189232}"/>
    <dgm:cxn modelId="{009445B1-AAF8-4304-A4BB-9DB9F9FA3E43}" srcId="{AECE99FB-7C9A-4797-8368-59CB02B9B56D}" destId="{36273ADF-D6A2-4CDC-923E-58AC19B6E53F}" srcOrd="1" destOrd="0" parTransId="{92A0AE1B-BBCC-409E-AE74-C5A497DA15F5}" sibTransId="{2533D8AE-8CF9-48B3-9055-7C935DC51C2C}"/>
    <dgm:cxn modelId="{7E9187E2-6C21-4EDD-9589-556AFA026512}" srcId="{C929372A-498C-422E-933D-C6399BFC3990}" destId="{137EB0B9-D415-470F-94C7-426F68FF8473}" srcOrd="0" destOrd="0" parTransId="{92C167D2-23AB-471A-994B-259DE7412BA7}" sibTransId="{FE42E665-BD09-487B-8761-D0B7E8DCBF8C}"/>
    <dgm:cxn modelId="{C2509620-F6A9-4F4D-8A0A-076E23E8835D}" type="presOf" srcId="{36273ADF-D6A2-4CDC-923E-58AC19B6E53F}" destId="{C311BF71-DC34-48E7-87A2-CB1F847A2F5A}" srcOrd="0" destOrd="0" presId="urn:microsoft.com/office/officeart/2005/8/layout/chevron2"/>
    <dgm:cxn modelId="{752AEF10-1644-4D99-AD6C-3788CF896B7F}" type="presParOf" srcId="{8C3A25F9-20CA-4A15-B144-BA076884CE1E}" destId="{3985B592-344E-47B5-81C3-80BA9E229E06}" srcOrd="0" destOrd="0" presId="urn:microsoft.com/office/officeart/2005/8/layout/chevron2"/>
    <dgm:cxn modelId="{9E313B60-D8F4-4739-9C52-20422DEA1D63}" type="presParOf" srcId="{3985B592-344E-47B5-81C3-80BA9E229E06}" destId="{CBA2577C-FBB7-4662-9DE7-75063C026FD7}" srcOrd="0" destOrd="0" presId="urn:microsoft.com/office/officeart/2005/8/layout/chevron2"/>
    <dgm:cxn modelId="{0EC9490B-BA1E-470A-A070-A0C3EB9AF5B4}" type="presParOf" srcId="{3985B592-344E-47B5-81C3-80BA9E229E06}" destId="{D949E801-85BE-45CC-BA3F-F20C3E1C02E0}" srcOrd="1" destOrd="0" presId="urn:microsoft.com/office/officeart/2005/8/layout/chevron2"/>
    <dgm:cxn modelId="{99B6E65C-1F2D-4D79-8484-53CB32F94A95}" type="presParOf" srcId="{8C3A25F9-20CA-4A15-B144-BA076884CE1E}" destId="{CF09BA85-D4A3-4569-9183-FC4507332FF3}" srcOrd="1" destOrd="0" presId="urn:microsoft.com/office/officeart/2005/8/layout/chevron2"/>
    <dgm:cxn modelId="{0E6DF879-75BB-4E08-8878-F036B03C0366}" type="presParOf" srcId="{8C3A25F9-20CA-4A15-B144-BA076884CE1E}" destId="{2347A3BD-E6F2-4863-87D8-BC2E89DE51AF}" srcOrd="2" destOrd="0" presId="urn:microsoft.com/office/officeart/2005/8/layout/chevron2"/>
    <dgm:cxn modelId="{B473277F-0F59-496E-B8B9-923FAF585CC1}" type="presParOf" srcId="{2347A3BD-E6F2-4863-87D8-BC2E89DE51AF}" destId="{C311BF71-DC34-48E7-87A2-CB1F847A2F5A}" srcOrd="0" destOrd="0" presId="urn:microsoft.com/office/officeart/2005/8/layout/chevron2"/>
    <dgm:cxn modelId="{EFCD2D36-B3B0-4584-BA53-BDE510009909}" type="presParOf" srcId="{2347A3BD-E6F2-4863-87D8-BC2E89DE51AF}" destId="{0A1CF9D5-7927-40AE-9993-DA2125FB5278}" srcOrd="1" destOrd="0" presId="urn:microsoft.com/office/officeart/2005/8/layout/chevron2"/>
    <dgm:cxn modelId="{1D7FBC43-55E2-4A92-B16F-3739BA6C1701}" type="presParOf" srcId="{8C3A25F9-20CA-4A15-B144-BA076884CE1E}" destId="{AE61601B-401F-41ED-B898-8096776A0FD9}" srcOrd="3" destOrd="0" presId="urn:microsoft.com/office/officeart/2005/8/layout/chevron2"/>
    <dgm:cxn modelId="{BCB3F6D0-0479-47C9-9D41-4DA15075E764}" type="presParOf" srcId="{8C3A25F9-20CA-4A15-B144-BA076884CE1E}" destId="{6A05B37F-BCBB-402F-BF91-C6F9990E9471}" srcOrd="4" destOrd="0" presId="urn:microsoft.com/office/officeart/2005/8/layout/chevron2"/>
    <dgm:cxn modelId="{2D95FECE-22EC-4589-B7B8-D827B9C0820E}" type="presParOf" srcId="{6A05B37F-BCBB-402F-BF91-C6F9990E9471}" destId="{8E797423-914C-4873-B78A-30E0606A6EEA}" srcOrd="0" destOrd="0" presId="urn:microsoft.com/office/officeart/2005/8/layout/chevron2"/>
    <dgm:cxn modelId="{DCC45862-82BC-4384-9C1F-3905B9178955}" type="presParOf" srcId="{6A05B37F-BCBB-402F-BF91-C6F9990E9471}" destId="{5719F04E-BB28-414C-8C4E-9846320E4CC5}" srcOrd="1" destOrd="0" presId="urn:microsoft.com/office/officeart/2005/8/layout/chevron2"/>
    <dgm:cxn modelId="{5A2C85A8-94E1-4547-9421-4C15F1FC514D}" type="presParOf" srcId="{8C3A25F9-20CA-4A15-B144-BA076884CE1E}" destId="{B71B76B4-AFAE-43BE-B893-24500AE6E71C}" srcOrd="5" destOrd="0" presId="urn:microsoft.com/office/officeart/2005/8/layout/chevron2"/>
    <dgm:cxn modelId="{4AE1F390-BBA6-467F-A218-064F2056879A}" type="presParOf" srcId="{8C3A25F9-20CA-4A15-B144-BA076884CE1E}" destId="{74740337-5B21-4271-BE8B-F7474E72744D}" srcOrd="6" destOrd="0" presId="urn:microsoft.com/office/officeart/2005/8/layout/chevron2"/>
    <dgm:cxn modelId="{9D20CFFE-B454-4B43-9526-AE64E6D207E7}" type="presParOf" srcId="{74740337-5B21-4271-BE8B-F7474E72744D}" destId="{08F0D92C-95FA-4734-8FFD-72D2AB9937D7}" srcOrd="0" destOrd="0" presId="urn:microsoft.com/office/officeart/2005/8/layout/chevron2"/>
    <dgm:cxn modelId="{7E75BCED-7D33-41EE-9021-72A138561A1D}" type="presParOf" srcId="{74740337-5B21-4271-BE8B-F7474E72744D}" destId="{C5C1B781-62B6-4858-AC22-F5E579B7E5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2577C-FBB7-4662-9DE7-75063C026FD7}">
      <dsp:nvSpPr>
        <dsp:cNvPr id="0" name=""/>
        <dsp:cNvSpPr/>
      </dsp:nvSpPr>
      <dsp:spPr>
        <a:xfrm rot="5400000">
          <a:off x="-168954" y="194913"/>
          <a:ext cx="1126362" cy="788453"/>
        </a:xfrm>
        <a:prstGeom prst="chevron">
          <a:avLst/>
        </a:prstGeom>
        <a:solidFill>
          <a:srgbClr val="00B0F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ステップ</a:t>
          </a:r>
          <a:r>
            <a:rPr lang="en-US" altLang="ja-JP" sz="12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1</a:t>
          </a:r>
          <a:endParaRPr lang="zh-CN" altLang="en-US" sz="1200" kern="1200" dirty="0">
            <a:latin typeface="Meiryo UI" panose="020B0604030504040204" pitchFamily="34" charset="-128"/>
            <a:ea typeface="Meiryo UI" panose="020B0604030504040204" pitchFamily="34" charset="-128"/>
          </a:endParaRPr>
        </a:p>
      </dsp:txBody>
      <dsp:txXfrm rot="-5400000">
        <a:off x="1" y="420186"/>
        <a:ext cx="788453" cy="337909"/>
      </dsp:txXfrm>
    </dsp:sp>
    <dsp:sp modelId="{D949E801-85BE-45CC-BA3F-F20C3E1C02E0}">
      <dsp:nvSpPr>
        <dsp:cNvPr id="0" name=""/>
        <dsp:cNvSpPr/>
      </dsp:nvSpPr>
      <dsp:spPr>
        <a:xfrm rot="5400000">
          <a:off x="4796426" y="-4035438"/>
          <a:ext cx="732135" cy="8803012"/>
        </a:xfrm>
        <a:prstGeom prst="round2SameRect">
          <a:avLst/>
        </a:prstGeom>
        <a:solidFill>
          <a:schemeClr val="tx2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6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ユーザーアカウントを登録</a:t>
          </a:r>
          <a:endParaRPr lang="zh-CN" altLang="en-US" sz="1600" kern="1200" dirty="0" smtClean="0">
            <a:latin typeface="Meiryo UI" panose="020B0604030504040204" pitchFamily="34" charset="-128"/>
            <a:ea typeface="Meiryo UI" panose="020B0604030504040204" pitchFamily="34" charset="-128"/>
          </a:endParaRPr>
        </a:p>
      </dsp:txBody>
      <dsp:txXfrm rot="-5400000">
        <a:off x="760988" y="35740"/>
        <a:ext cx="8767272" cy="660655"/>
      </dsp:txXfrm>
    </dsp:sp>
    <dsp:sp modelId="{C311BF71-DC34-48E7-87A2-CB1F847A2F5A}">
      <dsp:nvSpPr>
        <dsp:cNvPr id="0" name=""/>
        <dsp:cNvSpPr/>
      </dsp:nvSpPr>
      <dsp:spPr>
        <a:xfrm rot="5400000">
          <a:off x="-168954" y="1172709"/>
          <a:ext cx="1126362" cy="788453"/>
        </a:xfrm>
        <a:prstGeom prst="chevron">
          <a:avLst/>
        </a:prstGeom>
        <a:solidFill>
          <a:srgbClr val="00B0F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ステップ</a:t>
          </a:r>
          <a:r>
            <a:rPr lang="en-US" altLang="zh-CN" sz="12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2</a:t>
          </a:r>
          <a:endParaRPr lang="zh-CN" altLang="en-US" sz="1200" kern="1200" dirty="0">
            <a:latin typeface="Meiryo UI" panose="020B0604030504040204" pitchFamily="34" charset="-128"/>
            <a:ea typeface="Meiryo UI" panose="020B0604030504040204" pitchFamily="34" charset="-128"/>
          </a:endParaRPr>
        </a:p>
      </dsp:txBody>
      <dsp:txXfrm rot="-5400000">
        <a:off x="1" y="1397982"/>
        <a:ext cx="788453" cy="337909"/>
      </dsp:txXfrm>
    </dsp:sp>
    <dsp:sp modelId="{0A1CF9D5-7927-40AE-9993-DA2125FB5278}">
      <dsp:nvSpPr>
        <dsp:cNvPr id="0" name=""/>
        <dsp:cNvSpPr/>
      </dsp:nvSpPr>
      <dsp:spPr>
        <a:xfrm rot="5400000">
          <a:off x="4796426" y="-3077442"/>
          <a:ext cx="732135" cy="8803012"/>
        </a:xfrm>
        <a:prstGeom prst="round2SameRect">
          <a:avLst/>
        </a:prstGeom>
        <a:solidFill>
          <a:schemeClr val="tx2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6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製品を登録して、ユーザー権限を申請</a:t>
          </a:r>
          <a:endParaRPr lang="zh-CN" altLang="en-US" sz="1600" kern="1200" dirty="0">
            <a:latin typeface="Meiryo UI" panose="020B0604030504040204" pitchFamily="34" charset="-128"/>
            <a:ea typeface="Meiryo UI" panose="020B0604030504040204" pitchFamily="34" charset="-128"/>
          </a:endParaRPr>
        </a:p>
      </dsp:txBody>
      <dsp:txXfrm rot="-5400000">
        <a:off x="760988" y="993736"/>
        <a:ext cx="8767272" cy="660655"/>
      </dsp:txXfrm>
    </dsp:sp>
    <dsp:sp modelId="{8E797423-914C-4873-B78A-30E0606A6EEA}">
      <dsp:nvSpPr>
        <dsp:cNvPr id="0" name=""/>
        <dsp:cNvSpPr/>
      </dsp:nvSpPr>
      <dsp:spPr>
        <a:xfrm rot="5400000">
          <a:off x="-168954" y="2150504"/>
          <a:ext cx="1126362" cy="788453"/>
        </a:xfrm>
        <a:prstGeom prst="chevron">
          <a:avLst/>
        </a:prstGeom>
        <a:solidFill>
          <a:srgbClr val="00B0F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ステップ</a:t>
          </a:r>
          <a:r>
            <a:rPr lang="en-US" altLang="ja-JP" sz="12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3</a:t>
          </a:r>
          <a:endParaRPr lang="zh-CN" altLang="en-US" sz="1200" kern="1200" dirty="0">
            <a:latin typeface="Meiryo UI" panose="020B0604030504040204" pitchFamily="34" charset="-128"/>
            <a:ea typeface="Meiryo UI" panose="020B0604030504040204" pitchFamily="34" charset="-128"/>
          </a:endParaRPr>
        </a:p>
      </dsp:txBody>
      <dsp:txXfrm rot="-5400000">
        <a:off x="1" y="2375777"/>
        <a:ext cx="788453" cy="337909"/>
      </dsp:txXfrm>
    </dsp:sp>
    <dsp:sp modelId="{5719F04E-BB28-414C-8C4E-9846320E4CC5}">
      <dsp:nvSpPr>
        <dsp:cNvPr id="0" name=""/>
        <dsp:cNvSpPr/>
      </dsp:nvSpPr>
      <dsp:spPr>
        <a:xfrm rot="5400000">
          <a:off x="4796426" y="-2079543"/>
          <a:ext cx="732135" cy="8803012"/>
        </a:xfrm>
        <a:prstGeom prst="round2SameRect">
          <a:avLst/>
        </a:prstGeom>
        <a:solidFill>
          <a:schemeClr val="tx2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CN" sz="1600" b="0" i="0" u="none" strike="noStrike" kern="1200" cap="none" spc="0" normalizeH="0" baseline="0" noProof="0" dirty="0" smtClean="0">
              <a:ln/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rPr>
            <a:t>Huawei</a:t>
          </a:r>
          <a:r>
            <a:rPr kumimoji="0" lang="ja-JP" altLang="en-US" sz="1600" b="0" i="0" u="none" strike="noStrike" kern="1200" cap="none" spc="0" normalizeH="0" baseline="0" noProof="0" dirty="0" smtClean="0">
              <a:ln/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rPr>
            <a:t>の承認を待つ</a:t>
          </a:r>
          <a:endParaRPr lang="zh-CN" altLang="en-US" sz="1600" kern="1200" dirty="0">
            <a:latin typeface="Meiryo UI" panose="020B0604030504040204" pitchFamily="34" charset="-128"/>
            <a:ea typeface="Meiryo UI" panose="020B0604030504040204" pitchFamily="34" charset="-128"/>
          </a:endParaRPr>
        </a:p>
      </dsp:txBody>
      <dsp:txXfrm rot="-5400000">
        <a:off x="760988" y="1991635"/>
        <a:ext cx="8767272" cy="660655"/>
      </dsp:txXfrm>
    </dsp:sp>
    <dsp:sp modelId="{08F0D92C-95FA-4734-8FFD-72D2AB9937D7}">
      <dsp:nvSpPr>
        <dsp:cNvPr id="0" name=""/>
        <dsp:cNvSpPr/>
      </dsp:nvSpPr>
      <dsp:spPr>
        <a:xfrm rot="5400000">
          <a:off x="-168954" y="3103842"/>
          <a:ext cx="1126362" cy="788453"/>
        </a:xfrm>
        <a:prstGeom prst="chevron">
          <a:avLst/>
        </a:prstGeom>
        <a:solidFill>
          <a:srgbClr val="00B0F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ステップ</a:t>
          </a:r>
          <a:r>
            <a:rPr lang="en-US" altLang="ja-JP" sz="12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4</a:t>
          </a:r>
          <a:endParaRPr lang="zh-CN" altLang="en-US" sz="1200" kern="1200" dirty="0">
            <a:latin typeface="Meiryo UI" panose="020B0604030504040204" pitchFamily="34" charset="-128"/>
            <a:ea typeface="Meiryo UI" panose="020B0604030504040204" pitchFamily="34" charset="-128"/>
          </a:endParaRPr>
        </a:p>
      </dsp:txBody>
      <dsp:txXfrm rot="-5400000">
        <a:off x="1" y="3329115"/>
        <a:ext cx="788453" cy="337909"/>
      </dsp:txXfrm>
    </dsp:sp>
    <dsp:sp modelId="{C5C1B781-62B6-4858-AC22-F5E579B7E5CE}">
      <dsp:nvSpPr>
        <dsp:cNvPr id="0" name=""/>
        <dsp:cNvSpPr/>
      </dsp:nvSpPr>
      <dsp:spPr>
        <a:xfrm rot="5400000">
          <a:off x="4796426" y="-1085706"/>
          <a:ext cx="732135" cy="8803012"/>
        </a:xfrm>
        <a:prstGeom prst="round2SameRect">
          <a:avLst/>
        </a:prstGeom>
        <a:solidFill>
          <a:schemeClr val="tx2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6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SR</a:t>
          </a:r>
          <a:r>
            <a:rPr lang="ja-JP" altLang="en-US" sz="16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管理システムをログインして、</a:t>
          </a:r>
          <a:r>
            <a:rPr lang="en-US" altLang="ja-JP" sz="16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SR</a:t>
          </a:r>
          <a:r>
            <a:rPr lang="ja-JP" altLang="en-US" sz="1600" kern="1200" dirty="0" smtClean="0">
              <a:latin typeface="Meiryo UI" panose="020B0604030504040204" pitchFamily="34" charset="-128"/>
              <a:ea typeface="Meiryo UI" panose="020B0604030504040204" pitchFamily="34" charset="-128"/>
            </a:rPr>
            <a:t>を提出</a:t>
          </a:r>
          <a:endParaRPr lang="zh-CN" altLang="en-US" sz="1600" kern="1200" dirty="0">
            <a:latin typeface="Meiryo UI" panose="020B0604030504040204" pitchFamily="34" charset="-128"/>
            <a:ea typeface="Meiryo UI" panose="020B0604030504040204" pitchFamily="34" charset="-128"/>
          </a:endParaRPr>
        </a:p>
      </dsp:txBody>
      <dsp:txXfrm rot="-5400000">
        <a:off x="760988" y="2985472"/>
        <a:ext cx="8767272" cy="66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04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29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5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22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67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53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4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55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8058-29F7-46C6-8D38-03A129804023}" type="slidenum">
              <a:rPr lang="en-US" altLang="zh-CN" smtClean="0">
                <a:solidFill>
                  <a:prstClr val="black"/>
                </a:solidFill>
              </a:rPr>
              <a:pPr/>
              <a:t>22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48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3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4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01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1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2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5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5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54D1-C270-4305-A4D6-5D29A6236428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2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35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18" name="L 形 17"/>
          <p:cNvSpPr/>
          <p:nvPr userDrawn="1"/>
        </p:nvSpPr>
        <p:spPr>
          <a:xfrm rot="5400000">
            <a:off x="5824025" y="256863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47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灯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C6D010F9-02DE-1949-B177-A4E0D2774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" b="14078"/>
          <a:stretch/>
        </p:blipFill>
        <p:spPr>
          <a:xfrm>
            <a:off x="0" y="0"/>
            <a:ext cx="12196996" cy="5602265"/>
          </a:xfrm>
          <a:prstGeom prst="rect">
            <a:avLst/>
          </a:prstGeom>
        </p:spPr>
      </p:pic>
      <p:sp>
        <p:nvSpPr>
          <p:cNvPr id="10" name="L 形 10">
            <a:extLst>
              <a:ext uri="{FF2B5EF4-FFF2-40B4-BE49-F238E27FC236}">
                <a16:creationId xmlns:a16="http://schemas.microsoft.com/office/drawing/2014/main" xmlns="" id="{0C595D57-06EA-3B46-AF21-C0EACD8F1C4E}"/>
              </a:ext>
            </a:extLst>
          </p:cNvPr>
          <p:cNvSpPr/>
          <p:nvPr userDrawn="1"/>
        </p:nvSpPr>
        <p:spPr>
          <a:xfrm rot="5400000">
            <a:off x="7881371" y="1995748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897A368-8F39-4049-9BB0-AEB315EB7E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12621051-E1A4-A049-BF21-61B18B348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06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领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"/>
            <a:ext cx="12196762" cy="560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6462" y="907581"/>
            <a:ext cx="7240147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40"/>
              </a:lnSpc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10800000">
            <a:off x="10502896" y="1522948"/>
            <a:ext cx="717936" cy="70103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878D8DD-C7E7-9345-9C0D-92472D27A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59" y="1949372"/>
            <a:ext cx="7207349" cy="64392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871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5" r="2034" b="5607"/>
          <a:stretch/>
        </p:blipFill>
        <p:spPr>
          <a:xfrm>
            <a:off x="1" y="-36206"/>
            <a:ext cx="12196763" cy="5638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4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灯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2C11B17-3CC6-445B-AC71-74F18E4B4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7030" b="11599"/>
          <a:stretch/>
        </p:blipFill>
        <p:spPr>
          <a:xfrm>
            <a:off x="0" y="0"/>
            <a:ext cx="12196763" cy="5602265"/>
          </a:xfrm>
          <a:prstGeom prst="rect">
            <a:avLst/>
          </a:prstGeom>
        </p:spPr>
      </p:pic>
      <p:sp>
        <p:nvSpPr>
          <p:cNvPr id="13" name="L 形 12">
            <a:extLst>
              <a:ext uri="{FF2B5EF4-FFF2-40B4-BE49-F238E27FC236}">
                <a16:creationId xmlns:a16="http://schemas.microsoft.com/office/drawing/2014/main" xmlns="" id="{D9C13A00-1073-4DDB-80E9-154875087B13}"/>
              </a:ext>
            </a:extLst>
          </p:cNvPr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897A368-8F39-4049-9BB0-AEB315EB7E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12621051-E1A4-A049-BF21-61B18B348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97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8072" y="494315"/>
            <a:ext cx="11340643" cy="612185"/>
          </a:xfrm>
          <a:prstGeom prst="rect">
            <a:avLst/>
          </a:prstGeom>
        </p:spPr>
        <p:txBody>
          <a:bodyPr lIns="71264" tIns="35632" rIns="71264" bIns="35632" anchor="t" anchorCtr="0"/>
          <a:lstStyle>
            <a:lvl1pPr>
              <a:defRPr sz="264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9357" y="1219202"/>
            <a:ext cx="11349200" cy="4589464"/>
          </a:xfrm>
          <a:prstGeom prst="rect">
            <a:avLst/>
          </a:prstGeom>
        </p:spPr>
        <p:txBody>
          <a:bodyPr lIns="71264" tIns="35632" rIns="71264" bIns="35632"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045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60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AF307D-40F4-EC4C-9108-79E948007529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4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09" y="6270651"/>
            <a:ext cx="1982316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altLang="zh-CN" sz="1000" dirty="0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84" y="5976168"/>
            <a:ext cx="2258389" cy="4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6" r:id="rId4"/>
    <p:sldLayoutId id="2147483897" r:id="rId5"/>
    <p:sldLayoutId id="214748382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4" b="0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5" name="组合 24"/>
          <p:cNvGrpSpPr/>
          <p:nvPr userDrawn="1"/>
        </p:nvGrpSpPr>
        <p:grpSpPr>
          <a:xfrm>
            <a:off x="12216278" y="2931937"/>
            <a:ext cx="1982916" cy="3934682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xmlns="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 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xmlns="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 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xmlns="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26898" y="2207613"/>
                <a:ext cx="38472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sz="1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80825"/>
              <a:ext cx="1982912" cy="3785795"/>
              <a:chOff x="12216278" y="3080825"/>
              <a:chExt cx="1982912" cy="3785795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xmlns="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234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xmlns="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120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xmlns="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80825"/>
                <a:ext cx="56938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sz="1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xmlns="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248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xmlns="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235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xmlns="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137/137/137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xmlns="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35/24/21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xmlns="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7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xmlns="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233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xmlns="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159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xmlns="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245</a:t>
                </a:r>
                <a:r>
                  <a:rPr kumimoji="1" lang="mr-IN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7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xmlns="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240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xmlns="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181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xmlns="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89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xmlns="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7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 smtClean="0">
                <a:solidFill>
                  <a:srgbClr val="1D1D1B"/>
                </a:solidFill>
                <a:latin typeface="+mj-lt"/>
              </a:rPr>
              <a:t>Copyright©2020 </a:t>
            </a: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home,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99" name="图片 9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7" y="5251150"/>
            <a:ext cx="1869596" cy="3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19B9EA-773D-FD4C-8380-847E27C61BE5}"/>
              </a:ext>
            </a:extLst>
          </p:cNvPr>
          <p:cNvSpPr txBox="1">
            <a:spLocks/>
          </p:cNvSpPr>
          <p:nvPr/>
        </p:nvSpPr>
        <p:spPr>
          <a:xfrm>
            <a:off x="948808" y="6264112"/>
            <a:ext cx="2606870" cy="136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sz="1000" dirty="0"/>
          </a:p>
        </p:txBody>
      </p:sp>
      <p:sp>
        <p:nvSpPr>
          <p:cNvPr id="5" name="Rectangle 39"/>
          <p:cNvSpPr txBox="1">
            <a:spLocks noChangeArrowheads="1"/>
          </p:cNvSpPr>
          <p:nvPr/>
        </p:nvSpPr>
        <p:spPr bwMode="auto">
          <a:xfrm>
            <a:off x="1449019" y="947095"/>
            <a:ext cx="8784976" cy="10770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45619" rIns="91244" bIns="45619">
            <a:spAutoFit/>
          </a:bodyPr>
          <a:lstStyle/>
          <a:p>
            <a:pPr algn="ctr" eaLnBrk="0" hangingPunct="0">
              <a:defRPr/>
            </a:pPr>
            <a:r>
              <a:rPr lang="ja-JP" altLang="en-US" sz="3200" b="1" kern="0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サービス・</a:t>
            </a:r>
            <a:r>
              <a:rPr lang="ja-JP" altLang="en-US" sz="3200" b="1" kern="0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リクエスト（</a:t>
            </a:r>
            <a:r>
              <a:rPr lang="en-US" altLang="ja-JP" sz="3200" b="1" kern="0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SR</a:t>
            </a:r>
            <a:r>
              <a:rPr lang="ja-JP" altLang="en-US" sz="3200" b="1" kern="0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）管理システム</a:t>
            </a:r>
            <a:endParaRPr lang="en-US" altLang="ja-JP" sz="3200" b="1" kern="0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ja-JP" altLang="en-US" sz="3200" b="1" kern="0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操作ガイド</a:t>
            </a:r>
            <a:endParaRPr lang="es-419" altLang="zh-CN" sz="3200" b="1" kern="0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67985" y="1646586"/>
            <a:ext cx="127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V5.0</a:t>
            </a:r>
            <a:endParaRPr kumimoji="1" lang="zh-CN" altLang="en-US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24" y="2035524"/>
            <a:ext cx="6558965" cy="3553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5410" y="256023"/>
            <a:ext cx="9749924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en-US" altLang="ja-JP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管理権限を付与：承認待ち（２）</a:t>
            </a:r>
            <a:endParaRPr lang="en-US" altLang="zh-CN" sz="2880" b="1" i="1" kern="0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628" y="809776"/>
            <a:ext cx="1104565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マイ製品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→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製品登録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画面に移動します。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74320" indent="-27432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「オンサイト申請権限」にて、権限付与状況を確認します。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承認待ち：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Huawei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承認中　　　　申請済み：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Huawei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承認済み、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システムへログイン可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</a:t>
            </a:r>
            <a:r>
              <a:rPr lang="en-US" altLang="ja-JP" sz="126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26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申請を拒否される場合、再度申請を提出してください。</a:t>
            </a:r>
            <a:endParaRPr lang="en-US" sz="2160" i="1" dirty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616838" y="3342591"/>
            <a:ext cx="950506" cy="548212"/>
          </a:xfrm>
          <a:prstGeom prst="roundRect">
            <a:avLst/>
          </a:prstGeom>
          <a:noFill/>
          <a:ln>
            <a:solidFill>
              <a:srgbClr val="8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57610" y="3076964"/>
            <a:ext cx="334310" cy="349316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ja-JP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2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Rounded Rectangle 30"/>
          <p:cNvSpPr/>
          <p:nvPr/>
        </p:nvSpPr>
        <p:spPr bwMode="auto">
          <a:xfrm>
            <a:off x="1345853" y="4811554"/>
            <a:ext cx="518458" cy="259229"/>
          </a:xfrm>
          <a:prstGeom prst="roundRect">
            <a:avLst/>
          </a:prstGeom>
          <a:noFill/>
          <a:ln>
            <a:solidFill>
              <a:srgbClr val="8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341" y="4156429"/>
            <a:ext cx="6250954" cy="1933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30"/>
          <p:cNvSpPr/>
          <p:nvPr/>
        </p:nvSpPr>
        <p:spPr bwMode="auto">
          <a:xfrm>
            <a:off x="9381946" y="5315134"/>
            <a:ext cx="950506" cy="548212"/>
          </a:xfrm>
          <a:prstGeom prst="roundRect">
            <a:avLst/>
          </a:prstGeom>
          <a:noFill/>
          <a:ln>
            <a:solidFill>
              <a:srgbClr val="8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下箭头 4"/>
          <p:cNvSpPr/>
          <p:nvPr/>
        </p:nvSpPr>
        <p:spPr bwMode="auto">
          <a:xfrm>
            <a:off x="8085802" y="3947458"/>
            <a:ext cx="864096" cy="691277"/>
          </a:xfrm>
          <a:prstGeom prst="downArrow">
            <a:avLst/>
          </a:prstGeom>
          <a:solidFill>
            <a:srgbClr val="990000"/>
          </a:solidFill>
          <a:ln>
            <a:solidFill>
              <a:srgbClr val="800000"/>
            </a:solidFill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1" name="Oval 23"/>
          <p:cNvSpPr/>
          <p:nvPr/>
        </p:nvSpPr>
        <p:spPr bwMode="auto">
          <a:xfrm>
            <a:off x="1060325" y="4556077"/>
            <a:ext cx="334310" cy="349316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ja-JP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1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6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443" y="414235"/>
            <a:ext cx="8295322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en-US" altLang="ja-JP" sz="2880" b="1" kern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SR</a:t>
            </a:r>
            <a:r>
              <a:rPr lang="ja-JP" altLang="en-US" sz="2880" b="1" kern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の種類</a:t>
            </a:r>
            <a:endParaRPr lang="zh-CN" altLang="en-US" sz="288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95162"/>
              </p:ext>
            </p:extLst>
          </p:nvPr>
        </p:nvGraphicFramePr>
        <p:xfrm>
          <a:off x="1023166" y="1472819"/>
          <a:ext cx="10196332" cy="327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99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932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402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タイプ</a:t>
                      </a:r>
                      <a:endParaRPr lang="en-US" sz="1400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説明</a:t>
                      </a:r>
                      <a:endParaRPr lang="en-US" sz="1400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備考</a:t>
                      </a:r>
                      <a:endParaRPr lang="en-US" sz="1400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7452">
                <a:tc>
                  <a:txBody>
                    <a:bodyPr/>
                    <a:lstStyle/>
                    <a:p>
                      <a:r>
                        <a:rPr lang="ja-JP" altLang="en-US" sz="1400" dirty="0" smtClean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テクニカル・サービスリクエスト</a:t>
                      </a:r>
                      <a:endParaRPr 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ja-JP" altLang="en-US" sz="1400" dirty="0" smtClean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お客様が弊社の製品をご購入し、製品をご使用上に不具合が生じ、または、操作方法について質問がある際に、弊社のサポートを求めるための</a:t>
                      </a:r>
                      <a:r>
                        <a:rPr lang="en-US" altLang="ja-JP" sz="1400" dirty="0" smtClean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SR</a:t>
                      </a:r>
                      <a:r>
                        <a:rPr lang="ja-JP" altLang="en-US" sz="1400" dirty="0" smtClean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です。</a:t>
                      </a:r>
                      <a:endParaRPr lang="en-US" altLang="ja-JP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228600" marR="0" indent="-228600" algn="l" defTabSz="72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ja-JP" altLang="en-US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有効な製品</a:t>
                      </a:r>
                      <a:r>
                        <a:rPr lang="en-US" altLang="ja-JP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SN</a:t>
                      </a:r>
                      <a:r>
                        <a:rPr lang="ja-JP" altLang="en-US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をご提供頂くのは前提です。</a:t>
                      </a:r>
                      <a:endParaRPr lang="en-US" altLang="ja-JP" sz="1400" kern="1200" dirty="0" smtClean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+mn-cs"/>
                      </a:endParaRPr>
                    </a:p>
                    <a:p>
                      <a:pPr marL="228600" marR="0" indent="-228600" algn="l" defTabSz="72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ja-JP" altLang="en-US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本システムをご利用して、</a:t>
                      </a:r>
                      <a:r>
                        <a:rPr lang="en-US" altLang="ja-JP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SR</a:t>
                      </a:r>
                      <a:r>
                        <a:rPr lang="ja-JP" altLang="en-US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を作成と管理する際に、操作方法など、何か不明がある場合、下記、</a:t>
                      </a:r>
                      <a:r>
                        <a:rPr lang="en-US" altLang="ja-JP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TAC</a:t>
                      </a:r>
                      <a:r>
                        <a:rPr lang="ja-JP" altLang="en-US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までご連絡ください。</a:t>
                      </a:r>
                      <a:endParaRPr lang="en-US" sz="1400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4766">
                <a:tc>
                  <a:txBody>
                    <a:bodyPr/>
                    <a:lstStyle/>
                    <a:p>
                      <a:r>
                        <a:rPr lang="ja-JP" altLang="en-US" sz="1400" dirty="0" smtClean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その他のお問い合わせ</a:t>
                      </a:r>
                      <a:endParaRPr 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ja-JP" altLang="en-US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上記以外のお問い合わせ</a:t>
                      </a:r>
                      <a:endParaRPr lang="en-US" altLang="ja-JP" sz="1400" kern="1200" dirty="0" smtClean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+mn-cs"/>
                      </a:endParaRPr>
                    </a:p>
                    <a:p>
                      <a:r>
                        <a:rPr lang="ja-JP" altLang="en-US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例：製品情報、サービスに関するお問い合わせ、製品購入相談、ライセンス購入相談などの</a:t>
                      </a:r>
                      <a:r>
                        <a:rPr lang="en-US" altLang="ja-JP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SR</a:t>
                      </a:r>
                      <a:r>
                        <a:rPr lang="ja-JP" altLang="en-US" sz="1400" kern="1200" dirty="0" smtClean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です。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+mn-cs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0577" y="4811554"/>
            <a:ext cx="10369152" cy="886152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en-US" altLang="ja-JP" sz="1680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Huawei Japan</a:t>
            </a:r>
            <a:r>
              <a:rPr lang="ja-JP" altLang="en-US" sz="1680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1680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Enterprise TAC</a:t>
            </a:r>
          </a:p>
          <a:p>
            <a:pPr defTabSz="1097280"/>
            <a:r>
              <a:rPr lang="ja-JP" altLang="en-US" sz="168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メールアドレス：</a:t>
            </a:r>
            <a:r>
              <a:rPr lang="en-US" altLang="ja-JP" sz="168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japan_esc@ms.huawei.com</a:t>
            </a:r>
          </a:p>
          <a:p>
            <a:pPr defTabSz="1097280"/>
            <a:r>
              <a:rPr lang="ja-JP" altLang="en-US" sz="168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コールセンター：</a:t>
            </a:r>
            <a:r>
              <a:rPr lang="en-US" altLang="ja-JP" sz="168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0120-838-770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1023166" y="1041243"/>
            <a:ext cx="10369152" cy="369088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ja-JP" altLang="en-US" sz="1680" kern="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緊急の場合は、直接弊社</a:t>
            </a:r>
            <a:r>
              <a:rPr lang="en-US" altLang="ja-JP" sz="1680" kern="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TAC</a:t>
            </a:r>
            <a:r>
              <a:rPr lang="ja-JP" altLang="en-US" sz="1680" kern="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（テクニカルアシスタンスセンター）までご連絡ください。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6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30153" y="1268760"/>
            <a:ext cx="10843794" cy="4320480"/>
            <a:chOff x="630153" y="1268760"/>
            <a:chExt cx="10843794" cy="4320480"/>
          </a:xfrm>
        </p:grpSpPr>
        <p:grpSp>
          <p:nvGrpSpPr>
            <p:cNvPr id="3" name="组合 2"/>
            <p:cNvGrpSpPr/>
            <p:nvPr/>
          </p:nvGrpSpPr>
          <p:grpSpPr>
            <a:xfrm>
              <a:off x="630153" y="1268760"/>
              <a:ext cx="10843794" cy="4320480"/>
              <a:chOff x="1" y="1219483"/>
              <a:chExt cx="9036495" cy="360040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4578" y="1219483"/>
                <a:ext cx="6117742" cy="3600400"/>
              </a:xfrm>
              <a:prstGeom prst="rect">
                <a:avLst/>
              </a:prstGeom>
            </p:spPr>
          </p:pic>
          <p:sp>
            <p:nvSpPr>
              <p:cNvPr id="2" name="Rounded Rectangle 1"/>
              <p:cNvSpPr/>
              <p:nvPr/>
            </p:nvSpPr>
            <p:spPr bwMode="auto">
              <a:xfrm>
                <a:off x="7596588" y="1235981"/>
                <a:ext cx="1439908" cy="50437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dist="35921" dir="2700000" algn="ctr" rotWithShape="0">
                  <a:schemeClr val="bg2">
                    <a:alpha val="97000"/>
                  </a:schemeClr>
                </a:outerShdw>
              </a:effectLst>
              <a:extLst/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ja-JP" altLang="en-US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個人設定</a:t>
                </a:r>
                <a:endParaRPr lang="en-US" altLang="ja-JP" sz="1080" b="1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ja-JP" altLang="en-US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タイムゾーンと受信を設定</a:t>
                </a:r>
                <a:endParaRPr lang="en-US" altLang="en-US" sz="1080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 bwMode="auto">
              <a:xfrm>
                <a:off x="5469923" y="1283887"/>
                <a:ext cx="648072" cy="191933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s-MX" sz="216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cxnSp>
            <p:nvCxnSpPr>
              <p:cNvPr id="13" name="Straight Arrow Connector 12"/>
              <p:cNvCxnSpPr>
                <a:stCxn id="5" idx="3"/>
                <a:endCxn id="2" idx="1"/>
              </p:cNvCxnSpPr>
              <p:nvPr/>
            </p:nvCxnSpPr>
            <p:spPr bwMode="auto">
              <a:xfrm>
                <a:off x="6117995" y="1379854"/>
                <a:ext cx="1478593" cy="108316"/>
              </a:xfrm>
              <a:prstGeom prst="straightConnector1">
                <a:avLst/>
              </a:prstGeom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/>
              <p:cNvSpPr/>
              <p:nvPr/>
            </p:nvSpPr>
            <p:spPr bwMode="auto">
              <a:xfrm>
                <a:off x="4197839" y="1291067"/>
                <a:ext cx="1233904" cy="171501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s-MX" sz="216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cxnSp>
            <p:nvCxnSpPr>
              <p:cNvPr id="26" name="Straight Arrow Connector 25"/>
              <p:cNvCxnSpPr>
                <a:stCxn id="25" idx="2"/>
                <a:endCxn id="34" idx="1"/>
              </p:cNvCxnSpPr>
              <p:nvPr/>
            </p:nvCxnSpPr>
            <p:spPr bwMode="auto">
              <a:xfrm>
                <a:off x="4814791" y="1462568"/>
                <a:ext cx="2824873" cy="782515"/>
              </a:xfrm>
              <a:prstGeom prst="straightConnector1">
                <a:avLst/>
              </a:prstGeom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Rounded Rectangle 27"/>
              <p:cNvSpPr/>
              <p:nvPr/>
            </p:nvSpPr>
            <p:spPr bwMode="auto">
              <a:xfrm>
                <a:off x="7663938" y="2716472"/>
                <a:ext cx="1372558" cy="384376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en-US" altLang="ja-JP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SR</a:t>
                </a:r>
                <a:r>
                  <a:rPr lang="ja-JP" altLang="en-US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番号で検索</a:t>
                </a:r>
                <a:endParaRPr lang="en-US" altLang="en-US" sz="1080" b="1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7639664" y="2002606"/>
                <a:ext cx="1396832" cy="484954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dist="35921" dir="2700000" algn="ctr" rotWithShape="0">
                  <a:schemeClr val="bg2">
                    <a:alpha val="97000"/>
                  </a:schemeClr>
                </a:outerShdw>
              </a:effectLst>
              <a:extLst/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ja-JP" altLang="en-US" sz="1080" b="1" i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ロール設定</a:t>
                </a:r>
                <a:r>
                  <a:rPr lang="en-US" altLang="zh-CN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/>
                </a:r>
                <a:br>
                  <a:rPr lang="en-US" altLang="zh-CN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</a:br>
                <a:r>
                  <a:rPr lang="ja-JP" altLang="en-US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「</a:t>
                </a:r>
                <a:r>
                  <a:rPr lang="en-US" altLang="zh-CN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SR-Common</a:t>
                </a:r>
                <a:r>
                  <a:rPr lang="ja-JP" altLang="en-US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」を選択</a:t>
                </a:r>
                <a:endParaRPr lang="en-US" altLang="en-US" sz="1080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 bwMode="auto">
              <a:xfrm>
                <a:off x="179511" y="2943515"/>
                <a:ext cx="998665" cy="37176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ja-JP" altLang="en-US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各段階の</a:t>
                </a:r>
                <a:r>
                  <a:rPr lang="en-US" altLang="ja-JP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SR</a:t>
                </a:r>
                <a:r>
                  <a:rPr lang="ja-JP" altLang="en-US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数</a:t>
                </a:r>
                <a:endParaRPr lang="en-US" altLang="en-US" sz="1080" b="1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>
                <a:off x="1484881" y="3104521"/>
                <a:ext cx="3447159" cy="203193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endParaRPr lang="en-US" altLang="en-US" sz="1080" dirty="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cxnSp>
            <p:nvCxnSpPr>
              <p:cNvPr id="42" name="Straight Arrow Connector 41"/>
              <p:cNvCxnSpPr>
                <a:stCxn id="40" idx="3"/>
                <a:endCxn id="41" idx="1"/>
              </p:cNvCxnSpPr>
              <p:nvPr/>
            </p:nvCxnSpPr>
            <p:spPr bwMode="auto">
              <a:xfrm>
                <a:off x="1178176" y="3129395"/>
                <a:ext cx="306705" cy="76723"/>
              </a:xfrm>
              <a:prstGeom prst="straightConnector1">
                <a:avLst/>
              </a:prstGeom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Rounded Rectangle 48"/>
              <p:cNvSpPr/>
              <p:nvPr/>
            </p:nvSpPr>
            <p:spPr bwMode="auto">
              <a:xfrm>
                <a:off x="1" y="3673115"/>
                <a:ext cx="1394550" cy="1016287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ja-JP" altLang="en-US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　</a:t>
                </a:r>
                <a:r>
                  <a:rPr lang="en-US" altLang="ja-JP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SR</a:t>
                </a:r>
                <a:r>
                  <a:rPr lang="ja-JP" altLang="en-US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所有者を設定</a:t>
                </a:r>
                <a:endParaRPr lang="en-US" altLang="ja-JP" sz="1080" b="1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  <a:p>
                <a:pPr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ja-JP" altLang="en-US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代理申請の</a:t>
                </a:r>
                <a:r>
                  <a:rPr lang="en-US" altLang="ja-JP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SR</a:t>
                </a:r>
                <a:r>
                  <a:rPr lang="ja-JP" altLang="en-US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を検索の場合：「お客様の</a:t>
                </a:r>
                <a:r>
                  <a:rPr lang="en-US" altLang="ja-JP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SR</a:t>
                </a:r>
                <a:r>
                  <a:rPr lang="ja-JP" altLang="en-US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」</a:t>
                </a:r>
                <a:endParaRPr lang="en-US" altLang="ja-JP" sz="1080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  <a:p>
                <a:pPr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ja-JP" altLang="en-US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自社の</a:t>
                </a:r>
                <a:r>
                  <a:rPr lang="en-US" altLang="ja-JP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SR</a:t>
                </a:r>
                <a:r>
                  <a:rPr lang="ja-JP" altLang="en-US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の場合：</a:t>
                </a:r>
                <a:endParaRPr lang="en-US" altLang="ja-JP" sz="1080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  <a:p>
                <a:pPr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ja-JP" altLang="en-US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「私の会社の</a:t>
                </a:r>
                <a:r>
                  <a:rPr lang="en-US" altLang="ja-JP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SR</a:t>
                </a:r>
                <a:r>
                  <a:rPr lang="ja-JP" altLang="en-US" sz="1080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」</a:t>
                </a:r>
                <a:endParaRPr lang="en-US" altLang="en-US" sz="1080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 bwMode="auto">
              <a:xfrm>
                <a:off x="1818204" y="3362185"/>
                <a:ext cx="1385644" cy="155108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endParaRPr lang="en-US" altLang="en-US" sz="1080" dirty="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cxnSp>
            <p:nvCxnSpPr>
              <p:cNvPr id="51" name="Straight Arrow Connector 50"/>
              <p:cNvCxnSpPr>
                <a:endCxn id="50" idx="1"/>
              </p:cNvCxnSpPr>
              <p:nvPr/>
            </p:nvCxnSpPr>
            <p:spPr bwMode="auto">
              <a:xfrm flipV="1">
                <a:off x="1366789" y="3439739"/>
                <a:ext cx="451415" cy="425873"/>
              </a:xfrm>
              <a:prstGeom prst="straightConnector1">
                <a:avLst/>
              </a:prstGeom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Rounded Rectangle 59"/>
              <p:cNvSpPr/>
              <p:nvPr/>
            </p:nvSpPr>
            <p:spPr bwMode="auto">
              <a:xfrm>
                <a:off x="5346538" y="2765558"/>
                <a:ext cx="1993628" cy="235958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endParaRPr lang="en-US" altLang="en-US" sz="1080" dirty="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cxnSp>
            <p:nvCxnSpPr>
              <p:cNvPr id="61" name="Straight Arrow Connector 60"/>
              <p:cNvCxnSpPr>
                <a:stCxn id="60" idx="3"/>
                <a:endCxn id="28" idx="1"/>
              </p:cNvCxnSpPr>
              <p:nvPr/>
            </p:nvCxnSpPr>
            <p:spPr bwMode="auto">
              <a:xfrm>
                <a:off x="7340166" y="2883537"/>
                <a:ext cx="323772" cy="25123"/>
              </a:xfrm>
              <a:prstGeom prst="straightConnector1">
                <a:avLst/>
              </a:prstGeom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/>
              <p:cNvSpPr/>
              <p:nvPr/>
            </p:nvSpPr>
            <p:spPr bwMode="auto">
              <a:xfrm>
                <a:off x="7722028" y="3363095"/>
                <a:ext cx="1314467" cy="384376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ja-JP" altLang="en-US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検索条件設定</a:t>
                </a:r>
                <a:endParaRPr lang="en-US" altLang="en-US" sz="1080" b="1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 bwMode="auto">
              <a:xfrm>
                <a:off x="1754590" y="3331412"/>
                <a:ext cx="5661022" cy="444093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endParaRPr lang="en-US" altLang="en-US" sz="1080" dirty="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cxnSp>
            <p:nvCxnSpPr>
              <p:cNvPr id="67" name="Straight Arrow Connector 66"/>
              <p:cNvCxnSpPr>
                <a:stCxn id="66" idx="3"/>
                <a:endCxn id="64" idx="1"/>
              </p:cNvCxnSpPr>
              <p:nvPr/>
            </p:nvCxnSpPr>
            <p:spPr bwMode="auto">
              <a:xfrm>
                <a:off x="7415612" y="3553459"/>
                <a:ext cx="306416" cy="1824"/>
              </a:xfrm>
              <a:prstGeom prst="straightConnector1">
                <a:avLst/>
              </a:prstGeom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Rounded Rectangle 69"/>
              <p:cNvSpPr/>
              <p:nvPr/>
            </p:nvSpPr>
            <p:spPr bwMode="auto">
              <a:xfrm>
                <a:off x="1484881" y="3989582"/>
                <a:ext cx="5967439" cy="804116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endParaRPr lang="en-US" altLang="en-US" sz="1080" dirty="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7812360" y="4269330"/>
                <a:ext cx="1152128" cy="384376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en-US" altLang="ja-JP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SR</a:t>
                </a:r>
                <a:r>
                  <a:rPr lang="ja-JP" altLang="en-US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チケット一覧</a:t>
                </a:r>
                <a:endParaRPr lang="en-US" altLang="en-US" sz="1080" b="1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 bwMode="auto">
              <a:xfrm>
                <a:off x="7452320" y="4441676"/>
                <a:ext cx="361967" cy="46305"/>
              </a:xfrm>
              <a:prstGeom prst="straightConnector1">
                <a:avLst/>
              </a:prstGeom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Rounded Rectangle 39"/>
              <p:cNvSpPr/>
              <p:nvPr/>
            </p:nvSpPr>
            <p:spPr bwMode="auto">
              <a:xfrm>
                <a:off x="174020" y="2093787"/>
                <a:ext cx="998665" cy="37176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r>
                  <a:rPr lang="en-US" altLang="ja-JP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SR</a:t>
                </a:r>
                <a:r>
                  <a:rPr lang="ja-JP" altLang="en-US" sz="1080" b="1" dirty="0">
                    <a:solidFill>
                      <a:srgbClr val="000000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を作成</a:t>
                </a:r>
                <a:endParaRPr lang="en-US" altLang="en-US" sz="1080" b="1" dirty="0">
                  <a:solidFill>
                    <a:srgbClr val="00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29" name="Rounded Rectangle 40"/>
              <p:cNvSpPr/>
              <p:nvPr/>
            </p:nvSpPr>
            <p:spPr bwMode="auto">
              <a:xfrm>
                <a:off x="3089758" y="2221506"/>
                <a:ext cx="834169" cy="244041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defRPr/>
                </a:pPr>
                <a:endParaRPr lang="en-US" altLang="en-US" sz="1080" dirty="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cxnSp>
            <p:nvCxnSpPr>
              <p:cNvPr id="30" name="Straight Arrow Connector 25"/>
              <p:cNvCxnSpPr/>
              <p:nvPr/>
            </p:nvCxnSpPr>
            <p:spPr bwMode="auto">
              <a:xfrm>
                <a:off x="1190310" y="2282193"/>
                <a:ext cx="1899448" cy="23412"/>
              </a:xfrm>
              <a:prstGeom prst="straightConnector1">
                <a:avLst/>
              </a:prstGeom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99" y="1268760"/>
              <a:ext cx="1198226" cy="26923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968109" y="404665"/>
            <a:ext cx="8452072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en-US" altLang="ja-JP" sz="28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管理画面のご説明</a:t>
            </a:r>
            <a:endParaRPr lang="zh-CN" altLang="en-US" sz="2880" b="1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7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3805" y="318255"/>
            <a:ext cx="8208912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en-US" altLang="ja-JP" sz="28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管理システムにログイン</a:t>
            </a:r>
            <a:endParaRPr lang="en-US" altLang="zh-CN" sz="2880" b="1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214" y="923122"/>
            <a:ext cx="959146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MX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Huawei 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エンタープライズ公式サイト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”http://e.huawei.com/</a:t>
            </a:r>
            <a:r>
              <a:rPr lang="en-US" altLang="ja-JP" sz="1680" dirty="0" err="1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jp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/”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にて、</a:t>
            </a:r>
            <a:r>
              <a:rPr lang="en-US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サポート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タブをクリックします。</a:t>
            </a:r>
            <a:endParaRPr lang="en-US" altLang="ja-JP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11480" indent="-41148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サポート画面にて、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サービス要求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アイコンをクリックして、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管理画面にアクセスします。</a:t>
            </a:r>
            <a:endParaRPr lang="en-US" altLang="ja-JP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00215" y="1887898"/>
            <a:ext cx="4648048" cy="3831350"/>
            <a:chOff x="323528" y="1756607"/>
            <a:chExt cx="3873373" cy="31927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1768500"/>
              <a:ext cx="3873373" cy="3180899"/>
            </a:xfrm>
            <a:prstGeom prst="rect">
              <a:avLst/>
            </a:prstGeom>
          </p:spPr>
        </p:pic>
        <p:sp>
          <p:nvSpPr>
            <p:cNvPr id="15" name="Rounded Rectangle 7"/>
            <p:cNvSpPr/>
            <p:nvPr/>
          </p:nvSpPr>
          <p:spPr bwMode="auto">
            <a:xfrm>
              <a:off x="1534751" y="1919622"/>
              <a:ext cx="432048" cy="259184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2160" dirty="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323447" y="1756607"/>
              <a:ext cx="278592" cy="291097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1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11971" y="1887743"/>
            <a:ext cx="5109250" cy="3817079"/>
            <a:chOff x="4739404" y="1769692"/>
            <a:chExt cx="4225083" cy="314724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9404" y="1769692"/>
              <a:ext cx="4225083" cy="3147242"/>
            </a:xfrm>
            <a:prstGeom prst="rect">
              <a:avLst/>
            </a:prstGeom>
          </p:spPr>
        </p:pic>
        <p:sp>
          <p:nvSpPr>
            <p:cNvPr id="18" name="Rounded Rectangle 7"/>
            <p:cNvSpPr/>
            <p:nvPr/>
          </p:nvSpPr>
          <p:spPr bwMode="auto">
            <a:xfrm>
              <a:off x="5868144" y="4410743"/>
              <a:ext cx="432048" cy="462981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2160" dirty="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9" name="Oval 15"/>
            <p:cNvSpPr/>
            <p:nvPr/>
          </p:nvSpPr>
          <p:spPr bwMode="auto">
            <a:xfrm>
              <a:off x="5659307" y="4218445"/>
              <a:ext cx="278592" cy="291097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ja-JP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2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4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4563" y="2747354"/>
            <a:ext cx="3435860" cy="3116470"/>
            <a:chOff x="109057" y="2651969"/>
            <a:chExt cx="4132146" cy="3116470"/>
          </a:xfrm>
        </p:grpSpPr>
        <p:grpSp>
          <p:nvGrpSpPr>
            <p:cNvPr id="18" name="组合 17"/>
            <p:cNvGrpSpPr/>
            <p:nvPr/>
          </p:nvGrpSpPr>
          <p:grpSpPr>
            <a:xfrm>
              <a:off x="109057" y="2651969"/>
              <a:ext cx="4132146" cy="3116470"/>
              <a:chOff x="380355" y="1273324"/>
              <a:chExt cx="4479677" cy="3172042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355" y="1273324"/>
                <a:ext cx="4479677" cy="3172042"/>
              </a:xfrm>
              <a:prstGeom prst="rect">
                <a:avLst/>
              </a:prstGeom>
            </p:spPr>
          </p:pic>
          <p:sp>
            <p:nvSpPr>
              <p:cNvPr id="20" name="Rounded Rectangle 7"/>
              <p:cNvSpPr/>
              <p:nvPr/>
            </p:nvSpPr>
            <p:spPr bwMode="auto">
              <a:xfrm>
                <a:off x="1676159" y="2281436"/>
                <a:ext cx="636775" cy="259184"/>
              </a:xfrm>
              <a:prstGeom prst="roundRect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sz="2160" dirty="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" name="Oval 15"/>
              <p:cNvSpPr/>
              <p:nvPr/>
            </p:nvSpPr>
            <p:spPr bwMode="auto">
              <a:xfrm>
                <a:off x="1404752" y="2119931"/>
                <a:ext cx="307952" cy="291097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/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</a:pPr>
                <a:r>
                  <a:rPr lang="pt-BR" sz="1260" dirty="0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1</a:t>
                </a:r>
                <a:endParaRPr lang="es-MX" sz="1260" dirty="0">
                  <a:solidFill>
                    <a:srgbClr val="FFFFFF"/>
                  </a:solidFill>
                  <a:latin typeface="Arial" charset="0"/>
                  <a:ea typeface="宋体" charset="-122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04" y="2704150"/>
              <a:ext cx="808200" cy="18160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13805" y="318255"/>
            <a:ext cx="9764285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en-US" altLang="ja-JP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の作成：</a:t>
            </a:r>
            <a:r>
              <a:rPr lang="en-US" altLang="ja-JP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タイプを設定</a:t>
            </a:r>
            <a:r>
              <a:rPr lang="en-US" altLang="zh-CN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(</a:t>
            </a:r>
            <a:r>
              <a:rPr lang="en-US" altLang="ja-JP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en-US" altLang="zh-CN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zh-CN" altLang="en-US" sz="2880" b="1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388993" y="2704150"/>
            <a:ext cx="6980374" cy="3202879"/>
            <a:chOff x="0" y="2036196"/>
            <a:chExt cx="7759454" cy="323666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239" y="2036196"/>
              <a:ext cx="5239371" cy="3236663"/>
            </a:xfrm>
            <a:prstGeom prst="rect">
              <a:avLst/>
            </a:prstGeom>
          </p:spPr>
        </p:pic>
        <p:sp>
          <p:nvSpPr>
            <p:cNvPr id="12" name="Rounded Rectangle 7"/>
            <p:cNvSpPr/>
            <p:nvPr/>
          </p:nvSpPr>
          <p:spPr bwMode="auto">
            <a:xfrm>
              <a:off x="303926" y="4123268"/>
              <a:ext cx="2914176" cy="295223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2160" dirty="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0" y="3676146"/>
              <a:ext cx="299967" cy="293777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2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1" name="Rounded Rectangle 7"/>
            <p:cNvSpPr/>
            <p:nvPr/>
          </p:nvSpPr>
          <p:spPr bwMode="auto">
            <a:xfrm>
              <a:off x="301287" y="3757223"/>
              <a:ext cx="2916815" cy="240429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2160" dirty="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0" y="4095539"/>
              <a:ext cx="299967" cy="293777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3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5" name="Rounded Rectangle 7"/>
            <p:cNvSpPr/>
            <p:nvPr/>
          </p:nvSpPr>
          <p:spPr bwMode="auto">
            <a:xfrm>
              <a:off x="2539728" y="4571836"/>
              <a:ext cx="447525" cy="289222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2160" dirty="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7" name="Oval 13"/>
            <p:cNvSpPr/>
            <p:nvPr/>
          </p:nvSpPr>
          <p:spPr bwMode="auto">
            <a:xfrm>
              <a:off x="2246996" y="4505016"/>
              <a:ext cx="292732" cy="293777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ja-JP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4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9952" y="2909269"/>
              <a:ext cx="3619502" cy="919163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0423" y="4139372"/>
              <a:ext cx="3612758" cy="767561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cxnSp>
          <p:nvCxnSpPr>
            <p:cNvPr id="33" name="直接连接符 32"/>
            <p:cNvCxnSpPr>
              <a:endCxn id="30" idx="1"/>
            </p:cNvCxnSpPr>
            <p:nvPr/>
          </p:nvCxnSpPr>
          <p:spPr bwMode="auto">
            <a:xfrm flipV="1">
              <a:off x="3236150" y="3368851"/>
              <a:ext cx="903802" cy="508586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12" idx="3"/>
              <a:endCxn id="31" idx="1"/>
            </p:cNvCxnSpPr>
            <p:nvPr/>
          </p:nvCxnSpPr>
          <p:spPr bwMode="auto">
            <a:xfrm>
              <a:off x="3218102" y="4270880"/>
              <a:ext cx="912321" cy="252273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937915" y="785598"/>
            <a:ext cx="8530440" cy="210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「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管理」画面にて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【SR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を作成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2.【</a:t>
            </a:r>
            <a:r>
              <a:rPr lang="en-US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のタイプ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を選択します。</a:t>
            </a:r>
            <a:endParaRPr lang="en-US" altLang="ja-JP" sz="96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3.【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製品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SN】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にて、対象機器のシリアル番号を入力して、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チェック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r>
              <a:rPr lang="en-US" altLang="ja-JP" sz="10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※1</a:t>
            </a: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シリアル番号が認識されたら、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次へ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r>
              <a:rPr lang="en-US" altLang="ja-JP" sz="10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※2</a:t>
            </a: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endParaRPr lang="en-US" altLang="ja-JP" sz="10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※1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「テクニカル・サービスリクエスト」をご選択の場合、有効な製品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SN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が必要です。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※2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シリアル番号が認識されない場合、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次へ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をクリック不可となるため、シリアル番号をご確認の上、再度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チェック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を行ってください。　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" name="Right Arrow 15"/>
          <p:cNvSpPr/>
          <p:nvPr/>
        </p:nvSpPr>
        <p:spPr bwMode="auto">
          <a:xfrm>
            <a:off x="4096260" y="3115745"/>
            <a:ext cx="585466" cy="289524"/>
          </a:xfrm>
          <a:prstGeom prst="rightArrow">
            <a:avLst/>
          </a:prstGeom>
          <a:solidFill>
            <a:srgbClr val="990000"/>
          </a:solidFill>
          <a:ln>
            <a:solidFill>
              <a:srgbClr val="800000"/>
            </a:solidFill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097280"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35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395" y="196550"/>
            <a:ext cx="9764285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en-US" altLang="ja-JP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の作成：お客様情報を入力</a:t>
            </a:r>
            <a:r>
              <a:rPr lang="en-US" altLang="zh-CN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(</a:t>
            </a:r>
            <a:r>
              <a:rPr lang="en-US" altLang="ja-JP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en-US" altLang="zh-CN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zh-CN" altLang="en-US" sz="2880" b="1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199" y="750303"/>
            <a:ext cx="1037775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．「申請者情報」画面にて、申請者情報を確認します。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※3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．申請者情報を確認後、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次へ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※3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修正が必要な場合は、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編集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をクリックし、編集画面にて、内容を修正して、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保存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で編集内容を保存します。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34907" y="2046447"/>
            <a:ext cx="9518339" cy="3636098"/>
            <a:chOff x="179512" y="1705372"/>
            <a:chExt cx="7931949" cy="3030082"/>
          </a:xfrm>
        </p:grpSpPr>
        <p:sp>
          <p:nvSpPr>
            <p:cNvPr id="11" name="Rounded Rectangle 7"/>
            <p:cNvSpPr/>
            <p:nvPr/>
          </p:nvSpPr>
          <p:spPr bwMode="auto">
            <a:xfrm>
              <a:off x="1619672" y="2569468"/>
              <a:ext cx="318512" cy="216024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2160" dirty="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469" y="1705372"/>
              <a:ext cx="5036603" cy="273145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/>
            <a:srcRect b="25132"/>
            <a:stretch/>
          </p:blipFill>
          <p:spPr>
            <a:xfrm>
              <a:off x="3959006" y="2763769"/>
              <a:ext cx="4152455" cy="197168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ight Arrow 15"/>
            <p:cNvSpPr/>
            <p:nvPr/>
          </p:nvSpPr>
          <p:spPr bwMode="auto">
            <a:xfrm>
              <a:off x="2454405" y="3070429"/>
              <a:ext cx="487888" cy="241270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2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24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6865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487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1092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37311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3527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49743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defTabSz="1097280"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3" name="Rounded Rectangle 7"/>
            <p:cNvSpPr/>
            <p:nvPr/>
          </p:nvSpPr>
          <p:spPr bwMode="auto">
            <a:xfrm>
              <a:off x="1491418" y="3092581"/>
              <a:ext cx="395190" cy="196967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2160" dirty="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1" name="Oval 13"/>
            <p:cNvSpPr/>
            <p:nvPr/>
          </p:nvSpPr>
          <p:spPr bwMode="auto">
            <a:xfrm>
              <a:off x="179512" y="2798804"/>
              <a:ext cx="292732" cy="293777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ja-JP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5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2" name="Oval 13"/>
            <p:cNvSpPr/>
            <p:nvPr/>
          </p:nvSpPr>
          <p:spPr bwMode="auto">
            <a:xfrm>
              <a:off x="2551983" y="3810517"/>
              <a:ext cx="292732" cy="293777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6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3" name="Rounded Rectangle 7"/>
            <p:cNvSpPr/>
            <p:nvPr/>
          </p:nvSpPr>
          <p:spPr bwMode="auto">
            <a:xfrm>
              <a:off x="2776499" y="4062238"/>
              <a:ext cx="403725" cy="269761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2160" dirty="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9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69" y="1527989"/>
            <a:ext cx="7342540" cy="461928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942619" y="2219266"/>
            <a:ext cx="2045016" cy="478067"/>
          </a:xfrm>
          <a:prstGeom prst="wedgeRoundRectCallout">
            <a:avLst>
              <a:gd name="adj1" fmla="val 111075"/>
              <a:gd name="adj2" fmla="val 185222"/>
              <a:gd name="adj3" fmla="val 16667"/>
            </a:avLst>
          </a:prstGeom>
          <a:solidFill>
            <a:schemeClr val="tx2">
              <a:alpha val="85000"/>
            </a:schemeClr>
          </a:solidFill>
          <a:ln w="19050">
            <a:solidFill>
              <a:srgbClr val="800000"/>
            </a:solidFill>
          </a:ln>
          <a:effectLst/>
          <a:ex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問題の発生国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地域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913805" y="3565158"/>
            <a:ext cx="2160240" cy="796966"/>
          </a:xfrm>
          <a:prstGeom prst="wedgeRoundRectCallout">
            <a:avLst>
              <a:gd name="adj1" fmla="val 96862"/>
              <a:gd name="adj2" fmla="val 9233"/>
              <a:gd name="adj3" fmla="val 16667"/>
            </a:avLst>
          </a:prstGeom>
          <a:solidFill>
            <a:schemeClr val="tx2">
              <a:alpha val="85000"/>
            </a:schemeClr>
          </a:solidFill>
          <a:ln w="19050">
            <a:solidFill>
              <a:srgbClr val="800000"/>
            </a:solidFill>
          </a:ln>
          <a:effectLst/>
          <a:ex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不具合内容の詳細説明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913805" y="5226220"/>
            <a:ext cx="2160241" cy="691277"/>
          </a:xfrm>
          <a:prstGeom prst="wedgeRoundRectCallout">
            <a:avLst>
              <a:gd name="adj1" fmla="val 84126"/>
              <a:gd name="adj2" fmla="val -70912"/>
              <a:gd name="adj3" fmla="val 16667"/>
            </a:avLst>
          </a:prstGeom>
          <a:solidFill>
            <a:schemeClr val="tx2">
              <a:alpha val="85000"/>
            </a:schemeClr>
          </a:solidFill>
          <a:ln w="19050">
            <a:solidFill>
              <a:srgbClr val="800000"/>
            </a:solidFill>
          </a:ln>
          <a:effectLst/>
          <a:ex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写真、画面キャプチャ、ログなど調査必要な情報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913805" y="2979570"/>
            <a:ext cx="2160240" cy="518458"/>
          </a:xfrm>
          <a:prstGeom prst="wedgeRoundRectCallout">
            <a:avLst>
              <a:gd name="adj1" fmla="val 98780"/>
              <a:gd name="adj2" fmla="val 82638"/>
              <a:gd name="adj3" fmla="val 16667"/>
            </a:avLst>
          </a:prstGeom>
          <a:solidFill>
            <a:schemeClr val="tx2">
              <a:alpha val="85000"/>
            </a:schemeClr>
          </a:solidFill>
          <a:ln w="19050">
            <a:solidFill>
              <a:srgbClr val="800000"/>
            </a:solidFill>
          </a:ln>
          <a:effectLst/>
          <a:ex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不具合概要と製品情報など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804" y="228018"/>
            <a:ext cx="9764285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en-US" altLang="ja-JP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の作成：</a:t>
            </a:r>
            <a:r>
              <a:rPr lang="en-US" altLang="zh-CN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問題内容を入力</a:t>
            </a:r>
            <a:r>
              <a:rPr lang="en-US" altLang="zh-CN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-US" altLang="ja-JP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en-US" altLang="zh-CN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zh-CN" altLang="en-US" sz="2880" b="1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931179" y="846134"/>
            <a:ext cx="898659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097280"/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問題の詳細内容を入力して、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次へ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endParaRPr lang="en-US" altLang="zh-CN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913805" y="4448533"/>
            <a:ext cx="2160240" cy="708659"/>
          </a:xfrm>
          <a:prstGeom prst="wedgeRoundRectCallout">
            <a:avLst>
              <a:gd name="adj1" fmla="val 96631"/>
              <a:gd name="adj2" fmla="val -39237"/>
              <a:gd name="adj3" fmla="val 16667"/>
            </a:avLst>
          </a:prstGeom>
          <a:solidFill>
            <a:schemeClr val="tx2">
              <a:alpha val="85000"/>
            </a:schemeClr>
          </a:solidFill>
          <a:ln w="19050">
            <a:solidFill>
              <a:srgbClr val="800000"/>
            </a:solidFill>
          </a:ln>
          <a:effectLst/>
          <a:ex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不具合発生前または発生時にエンジニア行った操作、および構築環境の変化など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7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805" y="282959"/>
            <a:ext cx="9677875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en-US" altLang="ja-JP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の作成：入力内容を確認し、</a:t>
            </a:r>
            <a:r>
              <a:rPr lang="en-US" altLang="ja-JP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を提出（４）</a:t>
            </a:r>
            <a:endParaRPr lang="zh-CN" altLang="en-US" sz="2880" b="1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929849" y="870497"/>
            <a:ext cx="106123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097280"/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入力内容をチェックして、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提出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/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．発行された「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No.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」を確認後、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確定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を提出します。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※4</a:t>
            </a:r>
            <a:endParaRPr lang="en-US" altLang="ja-JP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/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/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※4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リストに戻ります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をクリックの場合、直接「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管理」画面に移動します。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27396" y="1959158"/>
            <a:ext cx="5153855" cy="3889312"/>
            <a:chOff x="1691106" y="1849388"/>
            <a:chExt cx="5965667" cy="336032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6621" y="1849388"/>
              <a:ext cx="5940152" cy="3360327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 bwMode="auto">
            <a:xfrm>
              <a:off x="4810128" y="4844459"/>
              <a:ext cx="481952" cy="251529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486656" y="4616244"/>
              <a:ext cx="400082" cy="291097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8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0" name="Rounded Rectangle 6"/>
            <p:cNvSpPr/>
            <p:nvPr/>
          </p:nvSpPr>
          <p:spPr bwMode="auto">
            <a:xfrm>
              <a:off x="1691106" y="2702608"/>
              <a:ext cx="5329166" cy="1728912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80686" y="3231352"/>
            <a:ext cx="5195436" cy="2647146"/>
            <a:chOff x="4626456" y="2150199"/>
            <a:chExt cx="4329530" cy="220595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6456" y="2150199"/>
              <a:ext cx="4329530" cy="220595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Oval 14"/>
            <p:cNvSpPr/>
            <p:nvPr/>
          </p:nvSpPr>
          <p:spPr bwMode="auto">
            <a:xfrm>
              <a:off x="6021600" y="3099319"/>
              <a:ext cx="278592" cy="29007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9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2" name="Rounded Rectangle 6"/>
            <p:cNvSpPr/>
            <p:nvPr/>
          </p:nvSpPr>
          <p:spPr bwMode="auto">
            <a:xfrm>
              <a:off x="6300192" y="3156604"/>
              <a:ext cx="432048" cy="265508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</p:grpSp>
      <p:sp>
        <p:nvSpPr>
          <p:cNvPr id="24" name="右箭头 23"/>
          <p:cNvSpPr/>
          <p:nvPr/>
        </p:nvSpPr>
        <p:spPr bwMode="auto">
          <a:xfrm>
            <a:off x="4618499" y="5257253"/>
            <a:ext cx="682598" cy="482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00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64" y="2135222"/>
            <a:ext cx="4729108" cy="34385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6625" y="231845"/>
            <a:ext cx="9332236" cy="57931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8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詳細</a:t>
            </a:r>
            <a:r>
              <a:rPr lang="ja-JP" altLang="en-US" sz="288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の確認</a:t>
            </a:r>
            <a:endParaRPr lang="zh-CN" altLang="en-US" sz="288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952076" y="682155"/>
            <a:ext cx="5280853" cy="127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555" tIns="62776" rIns="125555" bIns="62776" numCol="1" anchor="ctr" anchorCtr="0" compatLnSpc="1">
            <a:prstTxWarp prst="textNoShape">
              <a:avLst/>
            </a:prstTxWarp>
          </a:bodyPr>
          <a:lstStyle>
            <a:lvl1pPr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596916"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1193830"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790746"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2387665"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「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管理」画面にて、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No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をクリックします。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現在の処理ステータスを確認します。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3.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「詳細」と「添付ファイルを開く」をクリックして、各項目と添付ファイルの詳細情報を確認します。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119721" y="4956847"/>
            <a:ext cx="432048" cy="200345"/>
          </a:xfrm>
          <a:prstGeom prst="roundRect">
            <a:avLst/>
          </a:prstGeom>
          <a:noFill/>
          <a:ln>
            <a:solidFill>
              <a:srgbClr val="99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-3605" r="38990" b="1"/>
          <a:stretch/>
        </p:blipFill>
        <p:spPr>
          <a:xfrm>
            <a:off x="2413991" y="3601820"/>
            <a:ext cx="1178512" cy="1184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2541465" y="3859952"/>
            <a:ext cx="1051038" cy="92606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253839" y="3694462"/>
            <a:ext cx="287626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097280">
              <a:buClr>
                <a:srgbClr val="CC9900"/>
              </a:buClr>
            </a:pPr>
            <a:r>
              <a:rPr lang="pt-BR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1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6" name="Straight Arrow Connector 5"/>
          <p:cNvCxnSpPr>
            <a:stCxn id="24" idx="3"/>
            <a:endCxn id="11" idx="1"/>
          </p:cNvCxnSpPr>
          <p:nvPr/>
        </p:nvCxnSpPr>
        <p:spPr bwMode="auto">
          <a:xfrm flipV="1">
            <a:off x="1551770" y="4322986"/>
            <a:ext cx="989695" cy="734034"/>
          </a:xfrm>
          <a:prstGeom prst="straightConnector1">
            <a:avLst/>
          </a:prstGeom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6134642" y="836713"/>
            <a:ext cx="5252686" cy="5167919"/>
            <a:chOff x="4572001" y="769268"/>
            <a:chExt cx="4377238" cy="4306599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1" y="769268"/>
              <a:ext cx="4376731" cy="4306599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 bwMode="auto">
            <a:xfrm>
              <a:off x="8430215" y="3001516"/>
              <a:ext cx="519024" cy="144016"/>
            </a:xfrm>
            <a:prstGeom prst="roundRect">
              <a:avLst/>
            </a:prstGeom>
            <a:noFill/>
            <a:ln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8185518" y="4041531"/>
              <a:ext cx="711431" cy="103868"/>
            </a:xfrm>
            <a:prstGeom prst="roundRect">
              <a:avLst/>
            </a:prstGeom>
            <a:noFill/>
            <a:ln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8429154" y="2442340"/>
              <a:ext cx="519578" cy="144930"/>
            </a:xfrm>
            <a:prstGeom prst="roundRect">
              <a:avLst/>
            </a:prstGeom>
            <a:noFill/>
            <a:ln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932040" y="1137606"/>
              <a:ext cx="239688" cy="310386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rot="0" spcFirstLastPara="0" vert="horz" wrap="square" lIns="109728" tIns="54864" rIns="109728" bIns="5486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2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24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6865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487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1092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37311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3527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49743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1097280"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2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1" name="Rounded Rectangle 26"/>
            <p:cNvSpPr/>
            <p:nvPr/>
          </p:nvSpPr>
          <p:spPr bwMode="auto">
            <a:xfrm>
              <a:off x="5200406" y="1177917"/>
              <a:ext cx="3318084" cy="787361"/>
            </a:xfrm>
            <a:prstGeom prst="roundRect">
              <a:avLst/>
            </a:prstGeom>
            <a:noFill/>
            <a:ln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</p:grpSp>
      <p:sp>
        <p:nvSpPr>
          <p:cNvPr id="37" name="Oval 29"/>
          <p:cNvSpPr/>
          <p:nvPr/>
        </p:nvSpPr>
        <p:spPr bwMode="auto">
          <a:xfrm>
            <a:off x="10444429" y="2701452"/>
            <a:ext cx="287626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097280">
              <a:buClr>
                <a:srgbClr val="CC9900"/>
              </a:buClr>
            </a:pPr>
            <a:r>
              <a:rPr lang="en-US" altLang="ja-JP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3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1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57" y="1743146"/>
            <a:ext cx="5719664" cy="45161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5757" y="50683"/>
            <a:ext cx="3528632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処理進捗の管理</a:t>
            </a:r>
            <a:endParaRPr lang="zh-CN" altLang="en-US" sz="2880" b="1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" name="标题 1"/>
          <p:cNvSpPr txBox="1">
            <a:spLocks/>
          </p:cNvSpPr>
          <p:nvPr/>
        </p:nvSpPr>
        <p:spPr bwMode="auto">
          <a:xfrm>
            <a:off x="819953" y="663893"/>
            <a:ext cx="9771727" cy="101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555" tIns="62776" rIns="125555" bIns="62776" numCol="1" anchor="ctr" anchorCtr="0" compatLnSpc="1">
            <a:prstTxWarp prst="textNoShape">
              <a:avLst/>
            </a:prstTxWarp>
          </a:bodyPr>
          <a:lstStyle>
            <a:lvl1pPr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596916"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1193830"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790746"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2387665" algn="l" defTabSz="10466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「処理進捗」にて、サポートエンジニアの進捗に関するコメントを確認します。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進捗を記入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をクリックして、サポートエンジニアに提供したい追加情報、またはコメントを入力して、提出します。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オンライン相談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をクリックして、ライブチャットでサポートエンジニア（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CSE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）と即時相談します。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※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必要の場合のみ</a:t>
            </a:r>
            <a:endParaRPr lang="en-US" altLang="zh-CN" sz="12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148" y="3947458"/>
            <a:ext cx="4575038" cy="23330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Oval 33"/>
          <p:cNvSpPr/>
          <p:nvPr/>
        </p:nvSpPr>
        <p:spPr bwMode="auto">
          <a:xfrm>
            <a:off x="1056696" y="3753384"/>
            <a:ext cx="287626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097280">
              <a:buClr>
                <a:srgbClr val="CC9900"/>
              </a:buClr>
            </a:pPr>
            <a:r>
              <a:rPr lang="pt-BR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1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031114" y="5603542"/>
            <a:ext cx="287626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097280">
              <a:buClr>
                <a:srgbClr val="CC9900"/>
              </a:buClr>
            </a:pPr>
            <a:r>
              <a:rPr lang="pt-BR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2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112092" y="5606593"/>
            <a:ext cx="287626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097280">
              <a:buClr>
                <a:srgbClr val="CC9900"/>
              </a:buClr>
            </a:pPr>
            <a:r>
              <a:rPr lang="pt-BR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3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7384" y="2959031"/>
            <a:ext cx="776238" cy="332399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sz="1440" b="1" kern="0" dirty="0" err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Notas</a:t>
            </a:r>
            <a:endParaRPr lang="en-US" sz="2280" b="1" kern="0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302364" y="5626626"/>
            <a:ext cx="989437" cy="332399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sz="1440" b="1" kern="0" dirty="0" err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Livechat</a:t>
            </a:r>
            <a:endParaRPr lang="en-US" sz="2280" b="1" kern="0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Rectangle 31"/>
          <p:cNvSpPr/>
          <p:nvPr/>
        </p:nvSpPr>
        <p:spPr bwMode="auto">
          <a:xfrm>
            <a:off x="3216937" y="5980447"/>
            <a:ext cx="913405" cy="30007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8" name="Rectangle 31"/>
          <p:cNvSpPr/>
          <p:nvPr/>
        </p:nvSpPr>
        <p:spPr bwMode="auto">
          <a:xfrm>
            <a:off x="2174928" y="5980447"/>
            <a:ext cx="913405" cy="30007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1" name="Rectangle 31"/>
          <p:cNvSpPr/>
          <p:nvPr/>
        </p:nvSpPr>
        <p:spPr bwMode="auto">
          <a:xfrm>
            <a:off x="1056696" y="4167765"/>
            <a:ext cx="5098166" cy="1414522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553" y="1632233"/>
            <a:ext cx="4465123" cy="2121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右箭头 22"/>
          <p:cNvSpPr/>
          <p:nvPr/>
        </p:nvSpPr>
        <p:spPr bwMode="auto">
          <a:xfrm>
            <a:off x="6006191" y="3216617"/>
            <a:ext cx="682598" cy="482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81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938141" y="1858420"/>
            <a:ext cx="5328592" cy="4090861"/>
          </a:xfrm>
          <a:prstGeom prst="rect">
            <a:avLst/>
          </a:prstGeom>
          <a:gradFill rotWithShape="1">
            <a:gsLst>
              <a:gs pos="0">
                <a:srgbClr val="E9E9EB"/>
              </a:gs>
              <a:gs pos="50000">
                <a:srgbClr val="FFFFFF"/>
              </a:gs>
              <a:gs pos="100000">
                <a:srgbClr val="E9E9EB"/>
              </a:gs>
            </a:gsLst>
            <a:lin ang="2700000" scaled="1"/>
          </a:gradFill>
          <a:ln w="12700" algn="ctr">
            <a:noFill/>
            <a:miter lim="800000"/>
            <a:headEnd/>
            <a:tailEnd/>
          </a:ln>
        </p:spPr>
        <p:txBody>
          <a:bodyPr wrap="none" lIns="91244" tIns="45619" rIns="91244" bIns="45619" anchor="t" anchorCtr="0"/>
          <a:lstStyle/>
          <a:p>
            <a:pPr marL="354824" lvl="2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目次</a:t>
            </a:r>
            <a:endParaRPr lang="en-US" altLang="ja-JP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システム言語の設定</a:t>
            </a:r>
            <a:endParaRPr lang="en-US" altLang="ja-JP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アカウントの登録</a:t>
            </a:r>
            <a:endParaRPr lang="en-US" altLang="ja-JP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ユーザー情報の更新</a:t>
            </a:r>
            <a:endParaRPr lang="en-US" altLang="zh-CN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製品の登録</a:t>
            </a:r>
            <a:endParaRPr lang="en-US" altLang="zh-CN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ja-JP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管理権限の付与</a:t>
            </a:r>
            <a:endParaRPr lang="en-US" altLang="zh-CN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ja-JP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の種類</a:t>
            </a:r>
            <a:endParaRPr lang="en-US" altLang="zh-CN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ja-JP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管理画面説明</a:t>
            </a:r>
            <a:endParaRPr lang="zh-CN" altLang="en-US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ja-JP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の作成</a:t>
            </a:r>
            <a:endParaRPr lang="en-US" altLang="ja-JP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ja-JP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詳細の確認</a:t>
            </a:r>
            <a:endParaRPr lang="en-US" altLang="ja-JP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処理進捗の管理</a:t>
            </a:r>
            <a:endParaRPr lang="en-US" altLang="ja-JP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評価（アンケート調査）</a:t>
            </a:r>
            <a:endParaRPr lang="en-US" altLang="ja-JP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zh-CN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en-US" altLang="ja-JP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</a:t>
            </a:r>
            <a:r>
              <a:rPr lang="ja-JP" altLang="en-US" sz="132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のエクスポート</a:t>
            </a:r>
            <a:endParaRPr lang="en-US" altLang="zh-CN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endParaRPr lang="en-US" altLang="zh-CN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endParaRPr lang="en-US" altLang="zh-CN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830032" lvl="2" indent="-475208" defTabSz="37066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endParaRPr lang="en-US" altLang="zh-CN" sz="132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Picture 16" descr="p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023" y="2393747"/>
            <a:ext cx="805633" cy="25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396" y="250340"/>
            <a:ext cx="1800200" cy="535327"/>
          </a:xfrm>
          <a:prstGeom prst="rect">
            <a:avLst/>
          </a:prstGeom>
          <a:noFill/>
        </p:spPr>
        <p:txBody>
          <a:bodyPr wrap="square" lIns="91244" tIns="45619" rIns="91244" bIns="45619" rtlCol="0">
            <a:spAutoFit/>
          </a:bodyPr>
          <a:lstStyle/>
          <a:p>
            <a:pPr defTabSz="1097280"/>
            <a:r>
              <a:rPr lang="ja-JP" altLang="en-US" sz="28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概要</a:t>
            </a:r>
            <a:endParaRPr lang="zh-CN" altLang="en-US" sz="2880" b="1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矩形 71"/>
          <p:cNvSpPr/>
          <p:nvPr/>
        </p:nvSpPr>
        <p:spPr bwMode="auto">
          <a:xfrm>
            <a:off x="827396" y="894259"/>
            <a:ext cx="10109923" cy="855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defTabSz="8016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80" kern="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itchFamily="18" charset="0"/>
              </a:rPr>
              <a:t>サービス・リクエスト（</a:t>
            </a:r>
            <a:r>
              <a:rPr lang="en-US" altLang="ja-JP" sz="1680" kern="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itchFamily="18" charset="0"/>
              </a:rPr>
              <a:t>SR</a:t>
            </a:r>
            <a:r>
              <a:rPr lang="ja-JP" altLang="en-US" sz="1680" kern="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itchFamily="18" charset="0"/>
              </a:rPr>
              <a:t>）管理システムとは、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エンドユーザー様またはパートナー様はご自身でサービ・スリクエスト（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）を提出及び管理するためのシステムです。</a:t>
            </a:r>
            <a:endParaRPr lang="zh-CN" altLang="en-US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6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3805" y="318255"/>
            <a:ext cx="8468141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en-US" altLang="ja-JP" sz="28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の照合</a:t>
            </a:r>
            <a:r>
              <a:rPr lang="en-US" altLang="ja-JP" sz="16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6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完了済を含む</a:t>
            </a:r>
            <a:endParaRPr lang="zh-CN" altLang="en-US" sz="2880" b="1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964954" y="836712"/>
            <a:ext cx="10058774" cy="886152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marL="411480" indent="-411480" algn="just" defTabSz="1097280"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「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管理」画面にて、「検索」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タブをクリックして、検索画面に移動します。</a:t>
            </a:r>
            <a:endParaRPr lang="es-MX" altLang="zh-CN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L="411480" indent="-411480" algn="just" defTabSz="1097280"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検索条件を設定します。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L="411480" indent="-411480" algn="just" defTabSz="1097280">
              <a:buFontTx/>
              <a:buAutoNum type="arabicPeriod"/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検索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ボタンをクリックします。</a:t>
            </a:r>
            <a:endParaRPr lang="zh-CN" altLang="en-US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32162" y="1759199"/>
            <a:ext cx="5443805" cy="4274034"/>
            <a:chOff x="1115616" y="1489348"/>
            <a:chExt cx="6984775" cy="35616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5616" y="1489348"/>
              <a:ext cx="6937342" cy="3561695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 bwMode="auto">
            <a:xfrm>
              <a:off x="1739842" y="2756242"/>
              <a:ext cx="383887" cy="310386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rot="0" spcFirstLastPara="0" vert="horz" wrap="square" lIns="109728" tIns="54864" rIns="109728" bIns="5486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2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24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6865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487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1092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37311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3527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49743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1097280"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1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2123728" y="2798822"/>
              <a:ext cx="720080" cy="237135"/>
            </a:xfrm>
            <a:prstGeom prst="roundRect">
              <a:avLst/>
            </a:prstGeom>
            <a:noFill/>
            <a:ln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1187624" y="3109209"/>
              <a:ext cx="6912767" cy="811213"/>
            </a:xfrm>
            <a:prstGeom prst="roundRect">
              <a:avLst/>
            </a:prstGeom>
            <a:noFill/>
            <a:ln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868144" y="2785492"/>
              <a:ext cx="2184814" cy="250465"/>
            </a:xfrm>
            <a:prstGeom prst="roundRect">
              <a:avLst/>
            </a:prstGeom>
            <a:noFill/>
            <a:ln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="horz" wrap="square" lIns="109728" tIns="54864" rIns="109728" bIns="5486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2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24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6865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487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1092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37311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3527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49743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defTabSz="1097280"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509403" y="2835146"/>
              <a:ext cx="358741" cy="310386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rot="0" spcFirstLastPara="0" vert="horz" wrap="square" lIns="109728" tIns="54864" rIns="109728" bIns="5486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2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24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6865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487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1092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37311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3527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49743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1097280"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2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57231" y="3940216"/>
              <a:ext cx="386194" cy="310386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rot="0" spcFirstLastPara="0" vert="horz" wrap="square" lIns="109728" tIns="54864" rIns="109728" bIns="5486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2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24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6865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487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1092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37311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3527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49743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1097280"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3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4343424" y="3940216"/>
              <a:ext cx="534872" cy="212271"/>
            </a:xfrm>
            <a:prstGeom prst="roundRect">
              <a:avLst/>
            </a:prstGeom>
            <a:noFill/>
            <a:ln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951" y="2547081"/>
            <a:ext cx="4495061" cy="2525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右箭头 20"/>
          <p:cNvSpPr/>
          <p:nvPr/>
        </p:nvSpPr>
        <p:spPr bwMode="auto">
          <a:xfrm>
            <a:off x="6571620" y="3374156"/>
            <a:ext cx="682598" cy="482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64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5549" b="1"/>
          <a:stretch/>
        </p:blipFill>
        <p:spPr>
          <a:xfrm>
            <a:off x="964954" y="1874812"/>
            <a:ext cx="7011835" cy="2244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42536" y="318255"/>
            <a:ext cx="8636287" cy="432434"/>
          </a:xfrm>
          <a:prstGeom prst="rect">
            <a:avLst/>
          </a:prstGeom>
        </p:spPr>
        <p:txBody>
          <a:bodyPr/>
          <a:lstStyle/>
          <a:p>
            <a:r>
              <a:rPr lang="ja-JP" altLang="en-US" sz="288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評価</a:t>
            </a:r>
            <a:r>
              <a:rPr lang="zh-CN" altLang="en-US" sz="288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（</a:t>
            </a:r>
            <a:r>
              <a:rPr lang="ja-JP" altLang="en-US" sz="288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アンケー</a:t>
            </a:r>
            <a:r>
              <a:rPr lang="ja-JP" altLang="en-US" sz="288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ト調査</a:t>
            </a:r>
            <a:r>
              <a:rPr lang="zh-CN" altLang="en-US" sz="288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）</a:t>
            </a:r>
            <a:endParaRPr lang="zh-CN" altLang="en-US" sz="288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5845"/>
          <a:stretch/>
        </p:blipFill>
        <p:spPr>
          <a:xfrm>
            <a:off x="5839152" y="2996951"/>
            <a:ext cx="5098166" cy="3277850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964954" y="836712"/>
            <a:ext cx="10058774" cy="886152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marL="411480" indent="-411480" algn="just" defTabSz="1097280"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「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管理」画面にて、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評価待ち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をクリックして、評価待ちの案件を抽出します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。</a:t>
            </a:r>
            <a:endParaRPr lang="es-MX" altLang="zh-CN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L="411480" indent="-411480" algn="just" defTabSz="1097280"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操作欄の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評価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をクリックして、評価画面を開きます。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L="411480" indent="-411480" algn="just" defTabSz="1097280"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アンケートを入力した後、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【Submit】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をクリックして、提出します。</a:t>
            </a:r>
            <a:endParaRPr lang="zh-CN" altLang="en-US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31"/>
          <p:cNvSpPr/>
          <p:nvPr/>
        </p:nvSpPr>
        <p:spPr bwMode="auto">
          <a:xfrm>
            <a:off x="2728406" y="2416159"/>
            <a:ext cx="950506" cy="38455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1" name="Rectangle 31"/>
          <p:cNvSpPr/>
          <p:nvPr/>
        </p:nvSpPr>
        <p:spPr bwMode="auto">
          <a:xfrm>
            <a:off x="1228946" y="3169771"/>
            <a:ext cx="635365" cy="51845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2" name="Rectangle 31"/>
          <p:cNvSpPr/>
          <p:nvPr/>
        </p:nvSpPr>
        <p:spPr bwMode="auto">
          <a:xfrm>
            <a:off x="5839152" y="3495949"/>
            <a:ext cx="4925347" cy="277885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3" name="Oval 34"/>
          <p:cNvSpPr/>
          <p:nvPr/>
        </p:nvSpPr>
        <p:spPr bwMode="auto">
          <a:xfrm>
            <a:off x="2429212" y="2264212"/>
            <a:ext cx="299195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097280">
              <a:buClr>
                <a:srgbClr val="CC9900"/>
              </a:buClr>
            </a:pPr>
            <a:r>
              <a:rPr lang="pt-BR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1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24" name="Oval 39"/>
          <p:cNvSpPr/>
          <p:nvPr/>
        </p:nvSpPr>
        <p:spPr bwMode="auto">
          <a:xfrm>
            <a:off x="945575" y="3169771"/>
            <a:ext cx="279596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097280">
              <a:buClr>
                <a:srgbClr val="CC9900"/>
              </a:buClr>
            </a:pPr>
            <a:r>
              <a:rPr lang="pt-BR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2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25" name="Oval 40"/>
          <p:cNvSpPr/>
          <p:nvPr/>
        </p:nvSpPr>
        <p:spPr bwMode="auto">
          <a:xfrm>
            <a:off x="5770680" y="3309717"/>
            <a:ext cx="300992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097280">
              <a:buClr>
                <a:srgbClr val="CC9900"/>
              </a:buClr>
            </a:pPr>
            <a:r>
              <a:rPr lang="pt-BR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3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40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0215" y="309392"/>
            <a:ext cx="9418320" cy="509447"/>
          </a:xfrm>
          <a:prstGeom prst="rect">
            <a:avLst/>
          </a:prstGeom>
          <a:noFill/>
        </p:spPr>
        <p:txBody>
          <a:bodyPr vert="horz" wrap="square" lIns="109493" tIns="54743" rIns="109493" bIns="54743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88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S</a:t>
            </a:r>
            <a:r>
              <a:rPr lang="en-US" altLang="ja-JP" sz="288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R</a:t>
            </a:r>
            <a:r>
              <a:rPr lang="ja-JP" altLang="en-US" sz="288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のエクスポート</a:t>
            </a:r>
            <a:endParaRPr lang="ja-JP" altLang="en-US" sz="288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86017" y="1651542"/>
            <a:ext cx="6086377" cy="35062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322" y="4206687"/>
            <a:ext cx="7560230" cy="19022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Oval 33"/>
          <p:cNvSpPr/>
          <p:nvPr/>
        </p:nvSpPr>
        <p:spPr bwMode="auto">
          <a:xfrm>
            <a:off x="4122407" y="2767049"/>
            <a:ext cx="287626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097280">
              <a:buClr>
                <a:srgbClr val="CC9900"/>
              </a:buClr>
            </a:pPr>
            <a:r>
              <a:rPr lang="pt-BR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1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19" name="Rectangle 31"/>
          <p:cNvSpPr/>
          <p:nvPr/>
        </p:nvSpPr>
        <p:spPr bwMode="auto">
          <a:xfrm>
            <a:off x="4387512" y="3046123"/>
            <a:ext cx="846774" cy="29646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0" name="Rectangle 31"/>
          <p:cNvSpPr/>
          <p:nvPr/>
        </p:nvSpPr>
        <p:spPr bwMode="auto">
          <a:xfrm>
            <a:off x="722133" y="4876985"/>
            <a:ext cx="1314997" cy="28084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3" name="Oval 33"/>
          <p:cNvSpPr/>
          <p:nvPr/>
        </p:nvSpPr>
        <p:spPr bwMode="auto">
          <a:xfrm>
            <a:off x="722132" y="4465049"/>
            <a:ext cx="287626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097280">
              <a:buClr>
                <a:srgbClr val="CC9900"/>
              </a:buClr>
            </a:pPr>
            <a:r>
              <a:rPr lang="en-US" altLang="ja-JP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2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28" name="Oval 33"/>
          <p:cNvSpPr/>
          <p:nvPr/>
        </p:nvSpPr>
        <p:spPr bwMode="auto">
          <a:xfrm>
            <a:off x="3450932" y="4437736"/>
            <a:ext cx="287626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defTabSz="1097280">
              <a:buClr>
                <a:srgbClr val="CC9900"/>
              </a:buClr>
            </a:pPr>
            <a:r>
              <a:rPr lang="en-US" altLang="ja-JP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3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29" name="右箭头 28"/>
          <p:cNvSpPr/>
          <p:nvPr/>
        </p:nvSpPr>
        <p:spPr bwMode="auto">
          <a:xfrm>
            <a:off x="2601297" y="4776162"/>
            <a:ext cx="682598" cy="482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5433" y="816941"/>
            <a:ext cx="1019633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274320" indent="-274320" defTabSz="1097280"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「エクスポート」をクリックして、検索結果をエクスポートします。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74320" indent="-274320" defTabSz="1097280"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ブラウザの左下にダウンロードされたエクセルを開きます。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74320" indent="-274320" defTabSz="1097280">
              <a:buFontTx/>
              <a:buAutoNum type="arabicPeriod"/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情報を確認します。　</a:t>
            </a:r>
            <a:endParaRPr lang="en-US" altLang="zh-CN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772394" y="1461439"/>
            <a:ext cx="364614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097280"/>
            <a:r>
              <a:rPr lang="en-US" altLang="ja-JP" sz="126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26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注意：</a:t>
            </a:r>
            <a:r>
              <a:rPr lang="en-US" altLang="ja-JP" sz="126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Admin</a:t>
            </a:r>
            <a:r>
              <a:rPr lang="ja-JP" altLang="en-US" sz="126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権限をお持ちの場合、個人と会社のすべての</a:t>
            </a:r>
            <a:r>
              <a:rPr lang="en-US" altLang="ja-JP" sz="126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26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をビューして、エクスポート可能です。</a:t>
            </a:r>
            <a:endParaRPr lang="en-US" altLang="ja-JP" sz="126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/>
            <a:r>
              <a:rPr lang="ja-JP" altLang="en-US" sz="126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ユーザー権限のお持ちの場合、ご自身の提出した</a:t>
            </a:r>
            <a:r>
              <a:rPr lang="en-US" altLang="ja-JP" sz="126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126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のみをビューおよびエクスポート可能です。</a:t>
            </a:r>
            <a:endParaRPr lang="en-US" altLang="ja-JP" sz="126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1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672" y="491074"/>
            <a:ext cx="8122502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ja-JP" altLang="en-US" sz="28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どうやって</a:t>
            </a:r>
            <a:r>
              <a:rPr lang="en-US" altLang="ja-JP" sz="28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を提出しますか</a:t>
            </a:r>
            <a:endParaRPr lang="zh-CN" altLang="en-US" sz="2880" b="1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2375439824"/>
              </p:ext>
            </p:extLst>
          </p:nvPr>
        </p:nvGraphicFramePr>
        <p:xfrm>
          <a:off x="1518672" y="1441579"/>
          <a:ext cx="9591466" cy="406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630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8" y="1789694"/>
            <a:ext cx="5137333" cy="422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7919" y="404665"/>
            <a:ext cx="3850427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システム言語の設定</a:t>
            </a:r>
            <a:endParaRPr lang="en-US" altLang="zh-CN" sz="2880" b="1" kern="0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420" y="958417"/>
            <a:ext cx="107395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MX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Huawei 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エンタープライズ公式サイト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”http://e.huawei.com/</a:t>
            </a:r>
            <a:r>
              <a:rPr lang="en-US" altLang="ja-JP" sz="1680" dirty="0" err="1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jp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/”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にアクセスして、</a:t>
            </a:r>
            <a:r>
              <a:rPr lang="en-US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pt-BR" altLang="zh-CN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Worldwide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r>
              <a:rPr lang="zh-CN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altLang="zh-CN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11480" indent="-41148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メニューにて、</a:t>
            </a:r>
            <a:r>
              <a:rPr lang="en-US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Japan</a:t>
            </a:r>
            <a:r>
              <a:rPr lang="en-US" altLang="zh-CN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日本語」を選択します。</a:t>
            </a:r>
            <a:endParaRPr lang="en-US" altLang="zh-CN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52298" y="1638345"/>
            <a:ext cx="287626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pt-BR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1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25" name="Straight Arrow Connector 24"/>
          <p:cNvCxnSpPr>
            <a:endCxn id="34" idx="0"/>
          </p:cNvCxnSpPr>
          <p:nvPr/>
        </p:nvCxnSpPr>
        <p:spPr bwMode="auto">
          <a:xfrm flipH="1">
            <a:off x="4280804" y="2052964"/>
            <a:ext cx="910886" cy="505548"/>
          </a:xfrm>
          <a:prstGeom prst="straightConnector1">
            <a:avLst/>
          </a:prstGeom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82" y="1771367"/>
            <a:ext cx="4634998" cy="41402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374" y="2636944"/>
            <a:ext cx="2057400" cy="21717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ounded Rectangle 33"/>
          <p:cNvSpPr/>
          <p:nvPr/>
        </p:nvSpPr>
        <p:spPr bwMode="auto">
          <a:xfrm>
            <a:off x="3793261" y="2558512"/>
            <a:ext cx="975084" cy="332054"/>
          </a:xfrm>
          <a:prstGeom prst="roundRect">
            <a:avLst/>
          </a:prstGeom>
          <a:noFill/>
          <a:ln w="28575">
            <a:solidFill>
              <a:srgbClr val="99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799268" y="1720909"/>
            <a:ext cx="768572" cy="332054"/>
          </a:xfrm>
          <a:prstGeom prst="roundRect">
            <a:avLst/>
          </a:prstGeom>
          <a:noFill/>
          <a:ln w="28575">
            <a:solidFill>
              <a:srgbClr val="99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247241" y="3342591"/>
            <a:ext cx="2101072" cy="1555374"/>
            <a:chOff x="5529383" y="2785492"/>
            <a:chExt cx="1750893" cy="1296145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5663092" y="2938947"/>
              <a:ext cx="637100" cy="207019"/>
            </a:xfrm>
            <a:prstGeom prst="roundRect">
              <a:avLst/>
            </a:prstGeom>
            <a:noFill/>
            <a:ln w="12700"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cxnSp>
          <p:nvCxnSpPr>
            <p:cNvPr id="37" name="Straight Arrow Connector 36"/>
            <p:cNvCxnSpPr>
              <a:stCxn id="35" idx="2"/>
              <a:endCxn id="36" idx="0"/>
            </p:cNvCxnSpPr>
            <p:nvPr/>
          </p:nvCxnSpPr>
          <p:spPr bwMode="auto">
            <a:xfrm>
              <a:off x="5981642" y="3145966"/>
              <a:ext cx="648072" cy="431615"/>
            </a:xfrm>
            <a:prstGeom prst="straightConnector1">
              <a:avLst/>
            </a:prstGeom>
            <a:ln w="952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 bwMode="auto">
            <a:xfrm>
              <a:off x="5529383" y="2785492"/>
              <a:ext cx="239688" cy="310386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2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981642" y="3577580"/>
              <a:ext cx="1298634" cy="504057"/>
              <a:chOff x="6172755" y="3939819"/>
              <a:chExt cx="1298634" cy="50405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6"/>
              <a:srcRect l="26745" t="25736" r="13319" b="26156"/>
              <a:stretch/>
            </p:blipFill>
            <p:spPr>
              <a:xfrm>
                <a:off x="6175245" y="3939819"/>
                <a:ext cx="1296144" cy="504057"/>
              </a:xfrm>
              <a:prstGeom prst="rect">
                <a:avLst/>
              </a:prstGeom>
            </p:spPr>
          </p:pic>
          <p:sp>
            <p:nvSpPr>
              <p:cNvPr id="36" name="Rounded Rectangle 35"/>
              <p:cNvSpPr/>
              <p:nvPr/>
            </p:nvSpPr>
            <p:spPr bwMode="auto">
              <a:xfrm>
                <a:off x="6172755" y="3939820"/>
                <a:ext cx="1296144" cy="504056"/>
              </a:xfrm>
              <a:prstGeom prst="roundRect">
                <a:avLst/>
              </a:prstGeom>
              <a:noFill/>
              <a:ln w="12700">
                <a:solidFill>
                  <a:srgbClr val="99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s-MX" sz="216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28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918" y="404665"/>
            <a:ext cx="9591466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アカウントの登録</a:t>
            </a:r>
            <a:endParaRPr lang="en-US" altLang="zh-CN" sz="2880" b="1" kern="0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168" y="936777"/>
            <a:ext cx="1010992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MX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Huawei 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エンタープライズ公式サイト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”http://e.huawei.com/</a:t>
            </a:r>
            <a:r>
              <a:rPr lang="en-US" altLang="ja-JP" sz="1680" dirty="0" err="1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jp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/”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にて、</a:t>
            </a:r>
            <a:r>
              <a:rPr lang="en-US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zh-CN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lang="en-US" altLang="zh-CN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r>
              <a:rPr lang="zh-CN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altLang="zh-CN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11480" indent="-41148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アカウント登録画面に移動して、</a:t>
            </a:r>
            <a:r>
              <a:rPr lang="zh-CN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zh-CN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作成する</a:t>
            </a:r>
            <a:r>
              <a:rPr lang="en-US" altLang="zh-CN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zh-CN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endParaRPr lang="en-US" altLang="ja-JP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11480" indent="-41148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ユーザー情報を入力して、</a:t>
            </a:r>
            <a:r>
              <a:rPr lang="en-US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登録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endParaRPr lang="en-US" altLang="zh-CN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98459" y="2210800"/>
            <a:ext cx="3200933" cy="3826672"/>
            <a:chOff x="3488732" y="1842333"/>
            <a:chExt cx="2667444" cy="318889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8732" y="1842333"/>
              <a:ext cx="2667444" cy="3188893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 bwMode="auto">
            <a:xfrm>
              <a:off x="5171728" y="4734422"/>
              <a:ext cx="455255" cy="211310"/>
            </a:xfrm>
            <a:prstGeom prst="roundRect">
              <a:avLst/>
            </a:prstGeom>
            <a:noFill/>
            <a:ln w="12700"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004048" y="4504003"/>
              <a:ext cx="239688" cy="310386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2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41158" y="2219266"/>
            <a:ext cx="3510781" cy="3911225"/>
            <a:chOff x="6107647" y="1849388"/>
            <a:chExt cx="2925651" cy="325935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2870" y="1849388"/>
              <a:ext cx="2820428" cy="3259354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6310685" y="2497460"/>
              <a:ext cx="2543288" cy="2533766"/>
            </a:xfrm>
            <a:prstGeom prst="roundRect">
              <a:avLst/>
            </a:prstGeom>
            <a:noFill/>
            <a:ln w="12700"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07647" y="2514837"/>
              <a:ext cx="239688" cy="310386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3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3956" y="2117461"/>
            <a:ext cx="3811483" cy="3934946"/>
            <a:chOff x="201646" y="1764551"/>
            <a:chExt cx="3176236" cy="3279122"/>
          </a:xfrm>
        </p:grpSpPr>
        <p:grpSp>
          <p:nvGrpSpPr>
            <p:cNvPr id="14" name="组合 13"/>
            <p:cNvGrpSpPr/>
            <p:nvPr/>
          </p:nvGrpSpPr>
          <p:grpSpPr>
            <a:xfrm>
              <a:off x="201646" y="1764551"/>
              <a:ext cx="3176236" cy="3279122"/>
              <a:chOff x="201646" y="1764551"/>
              <a:chExt cx="3176236" cy="3279122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646" y="1849182"/>
                <a:ext cx="3118981" cy="3194491"/>
              </a:xfrm>
              <a:prstGeom prst="rect">
                <a:avLst/>
              </a:prstGeom>
            </p:spPr>
          </p:pic>
          <p:sp>
            <p:nvSpPr>
              <p:cNvPr id="30" name="Oval 29"/>
              <p:cNvSpPr/>
              <p:nvPr/>
            </p:nvSpPr>
            <p:spPr bwMode="auto">
              <a:xfrm>
                <a:off x="2676128" y="1764551"/>
                <a:ext cx="239688" cy="310386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/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62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243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6865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48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1092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37311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3527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49743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1097280">
                  <a:buClr>
                    <a:srgbClr val="CC9900"/>
                  </a:buClr>
                </a:pPr>
                <a:r>
                  <a:rPr lang="pt-BR" sz="1260" dirty="0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1</a:t>
                </a:r>
                <a:endParaRPr lang="es-MX" sz="1260" dirty="0">
                  <a:solidFill>
                    <a:srgbClr val="FFFFFF"/>
                  </a:solidFill>
                  <a:latin typeface="Arial" charset="0"/>
                  <a:ea typeface="宋体" charset="-122"/>
                </a:endParaRPr>
              </a:p>
            </p:txBody>
          </p:sp>
          <p:cxnSp>
            <p:nvCxnSpPr>
              <p:cNvPr id="31" name="Straight Arrow Connector 30"/>
              <p:cNvCxnSpPr>
                <a:stCxn id="34" idx="2"/>
                <a:endCxn id="33" idx="0"/>
              </p:cNvCxnSpPr>
              <p:nvPr/>
            </p:nvCxnSpPr>
            <p:spPr bwMode="auto">
              <a:xfrm flipH="1">
                <a:off x="2776272" y="2029545"/>
                <a:ext cx="434396" cy="273910"/>
              </a:xfrm>
              <a:prstGeom prst="straightConnector1">
                <a:avLst/>
              </a:prstGeom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Rounded Rectangle 33"/>
              <p:cNvSpPr/>
              <p:nvPr/>
            </p:nvSpPr>
            <p:spPr bwMode="auto">
              <a:xfrm>
                <a:off x="3043454" y="1825115"/>
                <a:ext cx="334428" cy="204430"/>
              </a:xfrm>
              <a:prstGeom prst="roundRect">
                <a:avLst/>
              </a:prstGeom>
              <a:noFill/>
              <a:ln w="28575">
                <a:solidFill>
                  <a:srgbClr val="99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62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243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6865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48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1092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37311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3527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49743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defTabSz="109728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s-MX" sz="216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/>
            <a:srcRect l="51941" b="-9152"/>
            <a:stretch/>
          </p:blipFill>
          <p:spPr>
            <a:xfrm>
              <a:off x="2267743" y="2313621"/>
              <a:ext cx="1025395" cy="436665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 bwMode="auto">
            <a:xfrm>
              <a:off x="2259405" y="2303455"/>
              <a:ext cx="1033734" cy="422764"/>
            </a:xfrm>
            <a:prstGeom prst="roundRect">
              <a:avLst/>
            </a:prstGeom>
            <a:noFill/>
            <a:ln w="28575"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2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24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6865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487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1092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37311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3527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49743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defTabSz="1097280"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</p:grpSp>
      <p:sp>
        <p:nvSpPr>
          <p:cNvPr id="35" name="Right Arrow 34"/>
          <p:cNvSpPr/>
          <p:nvPr/>
        </p:nvSpPr>
        <p:spPr bwMode="auto">
          <a:xfrm>
            <a:off x="4464783" y="3502413"/>
            <a:ext cx="445682" cy="22123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37" name="Right Arrow 34"/>
          <p:cNvSpPr/>
          <p:nvPr/>
        </p:nvSpPr>
        <p:spPr bwMode="auto">
          <a:xfrm>
            <a:off x="7801340" y="3511928"/>
            <a:ext cx="445682" cy="22123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65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13805" y="1663378"/>
            <a:ext cx="5776396" cy="4185091"/>
            <a:chOff x="251520" y="1386148"/>
            <a:chExt cx="4813663" cy="348757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1417340"/>
              <a:ext cx="4801883" cy="3456384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 bwMode="auto">
            <a:xfrm>
              <a:off x="4116288" y="1394986"/>
              <a:ext cx="239688" cy="310386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2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24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6865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487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1092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37311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3527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49743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1097280"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1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cxnSp>
          <p:nvCxnSpPr>
            <p:cNvPr id="24" name="Straight Arrow Connector 23"/>
            <p:cNvCxnSpPr>
              <a:stCxn id="27" idx="2"/>
              <a:endCxn id="26" idx="0"/>
            </p:cNvCxnSpPr>
            <p:nvPr/>
          </p:nvCxnSpPr>
          <p:spPr bwMode="auto">
            <a:xfrm flipH="1">
              <a:off x="4476756" y="1662860"/>
              <a:ext cx="317497" cy="314017"/>
            </a:xfrm>
            <a:prstGeom prst="straightConnector1">
              <a:avLst/>
            </a:prstGeom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 bwMode="auto">
            <a:xfrm>
              <a:off x="4523322" y="1386148"/>
              <a:ext cx="541861" cy="276712"/>
            </a:xfrm>
            <a:prstGeom prst="roundRect">
              <a:avLst/>
            </a:prstGeom>
            <a:noFill/>
            <a:ln w="28575">
              <a:solidFill>
                <a:srgbClr val="99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2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24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6865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487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1092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37311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3527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49743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defTabSz="1097280"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7826" y="1944924"/>
              <a:ext cx="1779749" cy="33531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075947" y="359596"/>
            <a:ext cx="9332237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システムログイン</a:t>
            </a:r>
            <a:endParaRPr lang="en-US" altLang="zh-CN" sz="2880" b="1" kern="0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542" y="912668"/>
            <a:ext cx="948713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MX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Huawei 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エンタープライズ公式サイト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”http://e.huawei.com/</a:t>
            </a:r>
            <a:r>
              <a:rPr lang="en-US" altLang="ja-JP" sz="1680" dirty="0" err="1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jp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/”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にて、</a:t>
            </a:r>
            <a:r>
              <a:rPr lang="en-US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 </a:t>
            </a:r>
            <a:endParaRPr lang="en-US" altLang="ja-JP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11480" indent="-41148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ユーザー名とパスワードを入力して、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lang="en-US" altLang="ja-JP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i="1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をクリックしします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。</a:t>
            </a:r>
            <a:r>
              <a:rPr lang="en-US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552204" y="3590567"/>
            <a:ext cx="237454" cy="2895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407105" y="2372253"/>
            <a:ext cx="1153967" cy="279061"/>
          </a:xfrm>
          <a:prstGeom prst="roundRect">
            <a:avLst/>
          </a:prstGeom>
          <a:noFill/>
          <a:ln w="28575">
            <a:solidFill>
              <a:srgbClr val="99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621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2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686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48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1092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37311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193527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49743" algn="l" defTabSz="9124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097280">
              <a:buClr>
                <a:srgbClr val="CC9900"/>
              </a:buClr>
              <a:buFont typeface="Wingdings" pitchFamily="2" charset="2"/>
              <a:buChar char="n"/>
            </a:pPr>
            <a:endParaRPr lang="es-MX" sz="216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t="1650"/>
          <a:stretch/>
        </p:blipFill>
        <p:spPr>
          <a:xfrm>
            <a:off x="6926139" y="1700808"/>
            <a:ext cx="4393871" cy="41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74" y="1355170"/>
            <a:ext cx="6102132" cy="3856145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1132428" y="300711"/>
            <a:ext cx="9977711" cy="542694"/>
          </a:xfrm>
          <a:prstGeom prst="rect">
            <a:avLst/>
          </a:prstGeom>
          <a:noFill/>
        </p:spPr>
        <p:txBody>
          <a:bodyPr wrap="square" lIns="98540" tIns="49267" rIns="98540" bIns="49267" rtlCol="0">
            <a:spAutoFit/>
          </a:bodyPr>
          <a:lstStyle/>
          <a:p>
            <a:pPr defTabSz="1097280"/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ユーザー情報を更新</a:t>
            </a:r>
            <a:endParaRPr lang="en-US" altLang="zh-CN" sz="2880" b="1" kern="0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215" y="828864"/>
            <a:ext cx="812250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必要なユーザー情報を入力後、「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Save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」をクリックして、入力情報を保存します。</a:t>
            </a:r>
            <a:endParaRPr lang="en-US" sz="168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77943" y="2005143"/>
            <a:ext cx="287626" cy="372463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ja-JP" sz="1260" dirty="0">
                <a:solidFill>
                  <a:srgbClr val="FFFFFF"/>
                </a:solidFill>
                <a:latin typeface="Arial" charset="0"/>
                <a:ea typeface="宋体" charset="-122"/>
              </a:rPr>
              <a:t>1</a:t>
            </a:r>
            <a:endParaRPr lang="es-MX" sz="1260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24" name="Rounded Rectangle 3"/>
          <p:cNvSpPr/>
          <p:nvPr/>
        </p:nvSpPr>
        <p:spPr bwMode="auto">
          <a:xfrm>
            <a:off x="3506092" y="1903115"/>
            <a:ext cx="3470260" cy="3308200"/>
          </a:xfrm>
          <a:prstGeom prst="roundRect">
            <a:avLst/>
          </a:prstGeom>
          <a:noFill/>
          <a:ln>
            <a:solidFill>
              <a:srgbClr val="8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s-MX" sz="2160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67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767" y="98361"/>
            <a:ext cx="9749924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製品の登録</a:t>
            </a:r>
            <a:endParaRPr lang="en-US" altLang="zh-CN" sz="2880" b="1" i="1" kern="0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991" y="802890"/>
            <a:ext cx="4305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「マイ製品」→「製品登録」画面に移動します。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11480" indent="-411480" defTabSz="109728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製品情報を入力後、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送信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をクリックして、製品の登録申請を提出します。</a:t>
            </a:r>
            <a:endParaRPr lang="en-US" sz="1920" i="1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60578" y="172817"/>
            <a:ext cx="5917511" cy="6032598"/>
            <a:chOff x="3457164" y="144014"/>
            <a:chExt cx="4931259" cy="5027165"/>
          </a:xfrm>
        </p:grpSpPr>
        <p:grpSp>
          <p:nvGrpSpPr>
            <p:cNvPr id="11" name="组合 10"/>
            <p:cNvGrpSpPr/>
            <p:nvPr/>
          </p:nvGrpSpPr>
          <p:grpSpPr>
            <a:xfrm>
              <a:off x="3572258" y="144014"/>
              <a:ext cx="4816165" cy="5027165"/>
              <a:chOff x="3572258" y="144014"/>
              <a:chExt cx="4816165" cy="5027165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3572258" y="144014"/>
                <a:ext cx="4816165" cy="5027165"/>
                <a:chOff x="3572258" y="144014"/>
                <a:chExt cx="4816165" cy="5027165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02237" y="144014"/>
                  <a:ext cx="4786186" cy="3259183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72258" y="3001516"/>
                  <a:ext cx="3880062" cy="2169663"/>
                </a:xfrm>
                <a:prstGeom prst="rect">
                  <a:avLst/>
                </a:prstGeom>
              </p:spPr>
            </p:pic>
          </p:grpSp>
          <p:sp>
            <p:nvSpPr>
              <p:cNvPr id="26" name="Oval 25"/>
              <p:cNvSpPr/>
              <p:nvPr/>
            </p:nvSpPr>
            <p:spPr bwMode="auto">
              <a:xfrm>
                <a:off x="5083007" y="1779454"/>
                <a:ext cx="335466" cy="302515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/>
            </p:spPr>
            <p:txBody>
              <a:bodyPr rot="0" spcFirstLastPara="0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621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243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6865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48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1092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37311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193527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49743" algn="l" defTabSz="912435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1097280">
                  <a:buClr>
                    <a:srgbClr val="CC9900"/>
                  </a:buClr>
                </a:pPr>
                <a:r>
                  <a:rPr lang="pt-BR" sz="1260" dirty="0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2</a:t>
                </a:r>
                <a:endParaRPr lang="es-MX" sz="1260" dirty="0">
                  <a:solidFill>
                    <a:srgbClr val="FFFFFF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5462005" y="1641897"/>
                <a:ext cx="2278347" cy="3447851"/>
              </a:xfrm>
              <a:prstGeom prst="roundRect">
                <a:avLst/>
              </a:prstGeom>
              <a:noFill/>
              <a:ln>
                <a:solidFill>
                  <a:srgbClr val="8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s-MX" sz="216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9" name="Rounded Rectangle 26"/>
              <p:cNvSpPr/>
              <p:nvPr/>
            </p:nvSpPr>
            <p:spPr bwMode="auto">
              <a:xfrm>
                <a:off x="3721075" y="1923201"/>
                <a:ext cx="432048" cy="193472"/>
              </a:xfrm>
              <a:prstGeom prst="roundRect">
                <a:avLst/>
              </a:prstGeom>
              <a:noFill/>
              <a:ln>
                <a:solidFill>
                  <a:srgbClr val="8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9728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s-MX" sz="2160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1" name="Oval 25"/>
            <p:cNvSpPr/>
            <p:nvPr/>
          </p:nvSpPr>
          <p:spPr bwMode="auto">
            <a:xfrm>
              <a:off x="3457164" y="1663752"/>
              <a:ext cx="335466" cy="302515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rot="0" spcFirstLastPara="0" vert="horz" wrap="square" lIns="109728" tIns="54864" rIns="109728" bIns="5486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21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24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6865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4871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1092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37311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3527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49743" algn="l" defTabSz="912435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1097280"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1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9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175" y="415202"/>
            <a:ext cx="9749924" cy="553753"/>
          </a:xfrm>
          <a:prstGeom prst="rect">
            <a:avLst/>
          </a:prstGeom>
          <a:noFill/>
        </p:spPr>
        <p:txBody>
          <a:bodyPr wrap="square" lIns="109493" tIns="54743" rIns="109493" bIns="54743" rtlCol="0">
            <a:spAutoFit/>
          </a:bodyPr>
          <a:lstStyle/>
          <a:p>
            <a:pPr defTabSz="1097280"/>
            <a:r>
              <a:rPr lang="en-US" altLang="ja-JP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SR</a:t>
            </a:r>
            <a:r>
              <a:rPr lang="ja-JP" altLang="en-US" sz="2880" b="1" kern="0" dirty="0">
                <a:solidFill>
                  <a:srgbClr val="99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管理権限を付与：権限を申請（１）</a:t>
            </a:r>
            <a:endParaRPr lang="en-US" altLang="zh-CN" sz="2880" b="1" i="1" kern="0" dirty="0">
              <a:solidFill>
                <a:srgbClr val="99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3175" y="917789"/>
            <a:ext cx="974992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マイ製品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→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製品登録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画面に移動します。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登録した情報をチェック後、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今すぐお申込み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endParaRPr lang="en-US" altLang="ja-JP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3.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お申込みに必要な情報を入力して、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送信</a:t>
            </a:r>
            <a:r>
              <a:rPr lang="en-US" altLang="ja-JP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8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endParaRPr lang="pt-BR" altLang="zh-CN" sz="168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7055" y="2046447"/>
            <a:ext cx="10126673" cy="3775466"/>
            <a:chOff x="188869" y="1849388"/>
            <a:chExt cx="8438894" cy="314622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8077" y="3073186"/>
              <a:ext cx="4219686" cy="189668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8462" y="1849388"/>
              <a:ext cx="4268702" cy="1198055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8869" y="1879284"/>
              <a:ext cx="3859544" cy="285360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 bwMode="auto">
            <a:xfrm>
              <a:off x="188869" y="3584001"/>
              <a:ext cx="278592" cy="291097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1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7781520" y="2729914"/>
              <a:ext cx="720475" cy="247805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541832" y="2634447"/>
              <a:ext cx="239688" cy="310386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2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202860" y="3829889"/>
              <a:ext cx="239688" cy="310386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t-BR" sz="1260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3</a:t>
              </a:r>
              <a:endParaRPr lang="es-MX" sz="1260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41528" y="3732735"/>
              <a:ext cx="511422" cy="168283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18502" y="4140275"/>
              <a:ext cx="567555" cy="120928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9" name="Curved Left Arrow 28"/>
            <p:cNvSpPr/>
            <p:nvPr/>
          </p:nvSpPr>
          <p:spPr bwMode="auto">
            <a:xfrm rot="20561541">
              <a:off x="978247" y="3840575"/>
              <a:ext cx="216442" cy="375336"/>
            </a:xfrm>
            <a:prstGeom prst="curvedLeftArrow">
              <a:avLst/>
            </a:prstGeom>
            <a:solidFill>
              <a:srgbClr val="800000"/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6" name="Right Arrow 35"/>
            <p:cNvSpPr/>
            <p:nvPr/>
          </p:nvSpPr>
          <p:spPr bwMode="auto">
            <a:xfrm>
              <a:off x="4090910" y="2502972"/>
              <a:ext cx="191399" cy="151184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 rot="5400000">
              <a:off x="6379876" y="3042685"/>
              <a:ext cx="185872" cy="195389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/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4" name="Rounded Rectangle 30"/>
            <p:cNvSpPr/>
            <p:nvPr/>
          </p:nvSpPr>
          <p:spPr bwMode="auto">
            <a:xfrm>
              <a:off x="4436798" y="3729892"/>
              <a:ext cx="4170365" cy="1265718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09728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s-MX" sz="216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Slide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575756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FC2917F5-FC52-4782-A0FF-AE2013F589C8}"/>
    </a:ext>
  </a:extLst>
</a:theme>
</file>

<file path=ppt/theme/theme2.xml><?xml version="1.0" encoding="utf-8"?>
<a:theme xmlns:a="http://schemas.openxmlformats.org/drawingml/2006/main" name="Chart page">
  <a:themeElements>
    <a:clrScheme name="updated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C8102E"/>
      </a:accent2>
      <a:accent3>
        <a:srgbClr val="EA594F"/>
      </a:accent3>
      <a:accent4>
        <a:srgbClr val="F8B53C"/>
      </a:accent4>
      <a:accent5>
        <a:srgbClr val="231815"/>
      </a:accent5>
      <a:accent6>
        <a:srgbClr val="595757"/>
      </a:accent6>
      <a:hlink>
        <a:srgbClr val="898989"/>
      </a:hlink>
      <a:folHlink>
        <a:srgbClr val="B5B5B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7000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>
            <a:solidFill>
              <a:schemeClr val="accent2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25829FED-7996-4B48-8C44-EBA668E4F8ED}"/>
    </a:ext>
  </a:extLst>
</a:theme>
</file>

<file path=ppt/theme/theme3.xml><?xml version="1.0" encoding="utf-8"?>
<a:theme xmlns:a="http://schemas.openxmlformats.org/drawingml/2006/main" name="4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6DF1AB71-8E54-4DA3-96CA-45CA365BFE54}"/>
    </a:ext>
  </a:extLst>
</a:theme>
</file>

<file path=ppt/theme/theme4.xml><?xml version="1.0" encoding="utf-8"?>
<a:theme xmlns:a="http://schemas.openxmlformats.org/drawingml/2006/main" name="End page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1AA013AF-7C2E-4A39-9796-86760F640C1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MWC 19-PPT模板-白底 16比9</Template>
  <TotalTime>99</TotalTime>
  <Words>1242</Words>
  <Application>Microsoft Office PowerPoint</Application>
  <PresentationFormat>自定义</PresentationFormat>
  <Paragraphs>191</Paragraphs>
  <Slides>23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Meiryo UI</vt:lpstr>
      <vt:lpstr>等线</vt:lpstr>
      <vt:lpstr>黑体</vt:lpstr>
      <vt:lpstr>宋体</vt:lpstr>
      <vt:lpstr>Microsoft YaHei</vt:lpstr>
      <vt:lpstr>Microsoft YaHei</vt:lpstr>
      <vt:lpstr>Arial</vt:lpstr>
      <vt:lpstr>Calibri</vt:lpstr>
      <vt:lpstr>Times New Roman</vt:lpstr>
      <vt:lpstr>Wingdings</vt:lpstr>
      <vt:lpstr>1_Title Slide</vt:lpstr>
      <vt:lpstr>Chart page</vt:lpstr>
      <vt:lpstr>4_Chart page</vt:lpstr>
      <vt:lpstr>End page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SR詳細の確認</vt:lpstr>
      <vt:lpstr>PowerPoint 演示文稿</vt:lpstr>
      <vt:lpstr>PowerPoint 演示文稿</vt:lpstr>
      <vt:lpstr>評価（アンケート調査）</vt:lpstr>
      <vt:lpstr>SRのエクスポート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yepingping</cp:lastModifiedBy>
  <cp:revision>21</cp:revision>
  <dcterms:created xsi:type="dcterms:W3CDTF">2018-12-05T07:23:25Z</dcterms:created>
  <dcterms:modified xsi:type="dcterms:W3CDTF">2020-08-25T02:41:31Z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(3)F0feLXKqMcHDJ/skGtIae09S71Q1mmnRrUeuuMYTubruoXlltpIdxo//C+rQYYlxcwkJeHHX
+q/CaFNVuXqA5v470TaUVpdc0/HBn2VxIO7GQQt2rfHpLcI1KveEaT9GKiOHY5RAdZ/kcrZB
Gw1pydTgusknv1ZUPSXPtPBBHtzrR51WccJfNVZTlSeLgf5grAHjOhIlWqOJEJ9sHYbxnlEJ
PfijCouTRLl52+z2bV</vt:lpwstr>
  </property>
  <property fmtid="{D5CDD505-2E9C-101B-9397-08002B2CF9AE}" pid="3" name="_2015_ms_pID_7253431">
    <vt:lpwstr>kre9vembYccf6ETHbJHRd1q2kpWI0p+6ax0aERSeF6cGbpahpVUuUV
P17bfPccKoQILG9N3JPGwXSgxO9xeEqvDrEirua88lrvIKokes6jbZo1lQZDbLYAHn4oSk9W
NA+k4hjQs1WDwunBUQOA6z4yGfe5MoZ4l7ezDrt3c8TD1nJPjEZKOmElLsh/O5d+4XOfmU1Y
IibnV/dgBI6z8FhQ9+ErpceXx99+C88JJ9Sd</vt:lpwstr>
  </property>
  <property fmtid="{D5CDD505-2E9C-101B-9397-08002B2CF9AE}" pid="4" name="_2015_ms_pID_7253432">
    <vt:lpwstr>Lg==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1598315741</vt:lpwstr>
  </property>
</Properties>
</file>