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078" r:id="rId2"/>
  </p:sldIdLst>
  <p:sldSz cx="9906000" cy="5572125"/>
  <p:notesSz cx="6858000" cy="9144000"/>
  <p:custDataLst>
    <p:tags r:id="rId5"/>
  </p:custDataLst>
  <p:defaultTextStyle>
    <a:defPPr>
      <a:defRPr lang="zh-CN"/>
    </a:defPPr>
    <a:lvl1pPr marL="0" algn="l" defTabSz="990600" rtl="0" eaLnBrk="1" latinLnBrk="0" hangingPunct="1">
      <a:defRPr sz="1950" kern="1200">
        <a:solidFill>
          <a:schemeClr val="tx1"/>
        </a:solidFill>
        <a:latin typeface="+mn-lt"/>
        <a:ea typeface="+mn-ea"/>
        <a:cs typeface="+mn-cs"/>
      </a:defRPr>
    </a:lvl1pPr>
    <a:lvl2pPr marL="495300" algn="l" defTabSz="990600" rtl="0" eaLnBrk="1" latinLnBrk="0" hangingPunct="1">
      <a:defRPr sz="1950" kern="1200">
        <a:solidFill>
          <a:schemeClr val="tx1"/>
        </a:solidFill>
        <a:latin typeface="+mn-lt"/>
        <a:ea typeface="+mn-ea"/>
        <a:cs typeface="+mn-cs"/>
      </a:defRPr>
    </a:lvl2pPr>
    <a:lvl3pPr marL="990600" algn="l" defTabSz="990600" rtl="0" eaLnBrk="1" latinLnBrk="0" hangingPunct="1">
      <a:defRPr sz="1950" kern="1200">
        <a:solidFill>
          <a:schemeClr val="tx1"/>
        </a:solidFill>
        <a:latin typeface="+mn-lt"/>
        <a:ea typeface="+mn-ea"/>
        <a:cs typeface="+mn-cs"/>
      </a:defRPr>
    </a:lvl3pPr>
    <a:lvl4pPr marL="1485900" algn="l" defTabSz="990600" rtl="0" eaLnBrk="1" latinLnBrk="0" hangingPunct="1">
      <a:defRPr sz="1950" kern="1200">
        <a:solidFill>
          <a:schemeClr val="tx1"/>
        </a:solidFill>
        <a:latin typeface="+mn-lt"/>
        <a:ea typeface="+mn-ea"/>
        <a:cs typeface="+mn-cs"/>
      </a:defRPr>
    </a:lvl4pPr>
    <a:lvl5pPr marL="1980565" algn="l" defTabSz="990600" rtl="0" eaLnBrk="1" latinLnBrk="0" hangingPunct="1">
      <a:defRPr sz="1950" kern="1200">
        <a:solidFill>
          <a:schemeClr val="tx1"/>
        </a:solidFill>
        <a:latin typeface="+mn-lt"/>
        <a:ea typeface="+mn-ea"/>
        <a:cs typeface="+mn-cs"/>
      </a:defRPr>
    </a:lvl5pPr>
    <a:lvl6pPr marL="2475865" algn="l" defTabSz="990600" rtl="0" eaLnBrk="1" latinLnBrk="0" hangingPunct="1">
      <a:defRPr sz="1950" kern="1200">
        <a:solidFill>
          <a:schemeClr val="tx1"/>
        </a:solidFill>
        <a:latin typeface="+mn-lt"/>
        <a:ea typeface="+mn-ea"/>
        <a:cs typeface="+mn-cs"/>
      </a:defRPr>
    </a:lvl6pPr>
    <a:lvl7pPr marL="2971165" algn="l" defTabSz="990600" rtl="0" eaLnBrk="1" latinLnBrk="0" hangingPunct="1">
      <a:defRPr sz="1950" kern="1200">
        <a:solidFill>
          <a:schemeClr val="tx1"/>
        </a:solidFill>
        <a:latin typeface="+mn-lt"/>
        <a:ea typeface="+mn-ea"/>
        <a:cs typeface="+mn-cs"/>
      </a:defRPr>
    </a:lvl7pPr>
    <a:lvl8pPr marL="3466465" algn="l" defTabSz="990600" rtl="0" eaLnBrk="1" latinLnBrk="0" hangingPunct="1">
      <a:defRPr sz="1950" kern="1200">
        <a:solidFill>
          <a:schemeClr val="tx1"/>
        </a:solidFill>
        <a:latin typeface="+mn-lt"/>
        <a:ea typeface="+mn-ea"/>
        <a:cs typeface="+mn-cs"/>
      </a:defRPr>
    </a:lvl8pPr>
    <a:lvl9pPr marL="3961765" algn="l" defTabSz="990600" rtl="0" eaLnBrk="1" latinLnBrk="0" hangingPunct="1">
      <a:defRPr sz="19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2" userDrawn="1">
          <p15:clr>
            <a:srgbClr val="A4A3A4"/>
          </p15:clr>
        </p15:guide>
        <p15:guide id="2" pos="30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王 宏伟" initials="王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2"/>
    <a:srgbClr val="E6E6E6"/>
    <a:srgbClr val="368BF2"/>
    <a:srgbClr val="BCB2EB"/>
    <a:srgbClr val="034EA2"/>
    <a:srgbClr val="0075BF"/>
    <a:srgbClr val="0087CD"/>
    <a:srgbClr val="C68F06"/>
    <a:srgbClr val="DB2C03"/>
    <a:srgbClr val="EBA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howGuides="1">
      <p:cViewPr varScale="1">
        <p:scale>
          <a:sx n="126" d="100"/>
          <a:sy n="126" d="100"/>
        </p:scale>
        <p:origin x="420" y="126"/>
      </p:cViewPr>
      <p:guideLst>
        <p:guide orient="horz" pos="1922"/>
        <p:guide pos="30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951" y="49"/>
      </p:cViewPr>
      <p:guideLst>
        <p:guide orient="horz" pos="3155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BC864-EB2B-4F23-A9D0-FEAD6ACF2E4A}" type="datetimeFigureOut">
              <a:rPr lang="zh-CN" altLang="en-US" smtClean="0"/>
              <a:t>2023-11-28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EEDCD-E111-4AFD-9CEC-B3F95994F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2023-11-28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906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5300" algn="l" defTabSz="9906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0600" algn="l" defTabSz="9906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5900" algn="l" defTabSz="9906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0565" algn="l" defTabSz="9906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75865" algn="l" defTabSz="9906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1165" algn="l" defTabSz="9906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66465" algn="l" defTabSz="9906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61765" algn="l" defTabSz="9906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-3214" r="16766" b="70988"/>
          <a:stretch>
            <a:fillRect/>
          </a:stretch>
        </p:blipFill>
        <p:spPr>
          <a:xfrm>
            <a:off x="0" y="4616203"/>
            <a:ext cx="5848749" cy="95592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94296" y="5234334"/>
            <a:ext cx="467216" cy="248456"/>
          </a:xfrm>
        </p:spPr>
        <p:txBody>
          <a:bodyPr/>
          <a:lstStyle>
            <a:lvl1pPr algn="ctr">
              <a:defRPr sz="1050">
                <a:latin typeface="+mj-lt"/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页脚占位符 11"/>
          <p:cNvSpPr>
            <a:spLocks noGrp="1"/>
          </p:cNvSpPr>
          <p:nvPr userDrawn="1"/>
        </p:nvSpPr>
        <p:spPr>
          <a:xfrm>
            <a:off x="8049344" y="5234334"/>
            <a:ext cx="1139675" cy="228673"/>
          </a:xfrm>
          <a:prstGeom prst="rect">
            <a:avLst/>
          </a:prstGeom>
        </p:spPr>
        <p:txBody>
          <a:bodyPr vert="horz" lIns="99025" tIns="49513" rIns="99025" bIns="49513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75" dirty="0"/>
              <a:t>www.sdgi.com.cn</a:t>
            </a:r>
            <a:endParaRPr lang="zh-CN" altLang="en-US" sz="975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136904" y="5188615"/>
            <a:ext cx="1784648" cy="45719"/>
            <a:chOff x="0" y="4819484"/>
            <a:chExt cx="9144000" cy="45722"/>
          </a:xfrm>
        </p:grpSpPr>
        <p:sp>
          <p:nvSpPr>
            <p:cNvPr id="7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10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7" y="247715"/>
            <a:ext cx="1554483" cy="422367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 rot="16200000" flipV="1">
            <a:off x="-18409" y="281958"/>
            <a:ext cx="679012" cy="97235"/>
            <a:chOff x="0" y="4819484"/>
            <a:chExt cx="9144000" cy="45722"/>
          </a:xfrm>
        </p:grpSpPr>
        <p:sp>
          <p:nvSpPr>
            <p:cNvPr id="13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16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70634" r="39269" b="-2860"/>
          <a:stretch>
            <a:fillRect/>
          </a:stretch>
        </p:blipFill>
        <p:spPr>
          <a:xfrm>
            <a:off x="5449007" y="-8930"/>
            <a:ext cx="4480600" cy="955922"/>
          </a:xfrm>
          <a:prstGeom prst="rect">
            <a:avLst/>
          </a:prstGeom>
        </p:spPr>
      </p:pic>
      <p:sp>
        <p:nvSpPr>
          <p:cNvPr id="18" name="Freeform 5"/>
          <p:cNvSpPr>
            <a:spLocks noEditPoints="1"/>
          </p:cNvSpPr>
          <p:nvPr userDrawn="1"/>
        </p:nvSpPr>
        <p:spPr bwMode="auto">
          <a:xfrm>
            <a:off x="7689307" y="261817"/>
            <a:ext cx="1823100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266700" stA="55000" endPos="65000" dist="508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dirty="0"/>
              <a:t> </a:t>
            </a:r>
            <a:endParaRPr lang="zh-CN" altLang="en-US" sz="2110" dirty="0"/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7654400" y="261817"/>
            <a:ext cx="1823103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rgbClr val="004192"/>
          </a:solidFill>
          <a:ln>
            <a:noFill/>
          </a:ln>
          <a:effectLst>
            <a:glow rad="38100">
              <a:schemeClr val="bg1">
                <a:alpha val="40000"/>
              </a:schemeClr>
            </a:glow>
            <a:reflection blurRad="12700" stA="23000" endPos="760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baseline="0" dirty="0"/>
              <a:t> </a:t>
            </a:r>
            <a:endParaRPr lang="zh-CN" altLang="en-US" sz="2110" baseline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-3214" r="16766" b="70988"/>
          <a:stretch>
            <a:fillRect/>
          </a:stretch>
        </p:blipFill>
        <p:spPr>
          <a:xfrm>
            <a:off x="0" y="4616203"/>
            <a:ext cx="5848749" cy="955922"/>
          </a:xfrm>
          <a:prstGeom prst="rect">
            <a:avLst/>
          </a:prstGeom>
        </p:spPr>
      </p:pic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94296" y="5234334"/>
            <a:ext cx="467216" cy="248456"/>
          </a:xfrm>
        </p:spPr>
        <p:txBody>
          <a:bodyPr/>
          <a:lstStyle>
            <a:lvl1pPr algn="ctr">
              <a:defRPr sz="1050">
                <a:latin typeface="+mj-lt"/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页脚占位符 11"/>
          <p:cNvSpPr>
            <a:spLocks noGrp="1"/>
          </p:cNvSpPr>
          <p:nvPr userDrawn="1"/>
        </p:nvSpPr>
        <p:spPr>
          <a:xfrm>
            <a:off x="8049344" y="5234334"/>
            <a:ext cx="1139675" cy="228673"/>
          </a:xfrm>
          <a:prstGeom prst="rect">
            <a:avLst/>
          </a:prstGeom>
        </p:spPr>
        <p:txBody>
          <a:bodyPr vert="horz" lIns="99025" tIns="49513" rIns="99025" bIns="49513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75" dirty="0"/>
              <a:t>www.sdgi.com.cn</a:t>
            </a:r>
            <a:endParaRPr lang="zh-CN" altLang="en-US" sz="975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136904" y="5188615"/>
            <a:ext cx="1784648" cy="45719"/>
            <a:chOff x="0" y="4819484"/>
            <a:chExt cx="9144000" cy="45722"/>
          </a:xfrm>
        </p:grpSpPr>
        <p:sp>
          <p:nvSpPr>
            <p:cNvPr id="12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13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7" y="247715"/>
            <a:ext cx="1554483" cy="422367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 rot="16200000" flipV="1">
            <a:off x="-18409" y="281958"/>
            <a:ext cx="679012" cy="97235"/>
            <a:chOff x="0" y="4819484"/>
            <a:chExt cx="9144000" cy="45722"/>
          </a:xfrm>
        </p:grpSpPr>
        <p:sp>
          <p:nvSpPr>
            <p:cNvPr id="18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19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70634" r="39269" b="-2860"/>
          <a:stretch>
            <a:fillRect/>
          </a:stretch>
        </p:blipFill>
        <p:spPr>
          <a:xfrm>
            <a:off x="5449007" y="-8930"/>
            <a:ext cx="4480600" cy="955922"/>
          </a:xfrm>
          <a:prstGeom prst="rect">
            <a:avLst/>
          </a:prstGeom>
        </p:spPr>
      </p:pic>
      <p:sp>
        <p:nvSpPr>
          <p:cNvPr id="21" name="Freeform 5"/>
          <p:cNvSpPr>
            <a:spLocks noEditPoints="1"/>
          </p:cNvSpPr>
          <p:nvPr userDrawn="1"/>
        </p:nvSpPr>
        <p:spPr bwMode="auto">
          <a:xfrm>
            <a:off x="7689307" y="261817"/>
            <a:ext cx="1823100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266700" stA="55000" endPos="65000" dist="508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dirty="0"/>
              <a:t> </a:t>
            </a:r>
            <a:endParaRPr lang="zh-CN" altLang="en-US" sz="2110" dirty="0"/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654400" y="261817"/>
            <a:ext cx="1823103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rgbClr val="004192"/>
          </a:solidFill>
          <a:ln>
            <a:noFill/>
          </a:ln>
          <a:effectLst>
            <a:glow rad="38100">
              <a:schemeClr val="bg1">
                <a:alpha val="40000"/>
              </a:schemeClr>
            </a:glow>
            <a:reflection blurRad="12700" stA="23000" endPos="760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baseline="0" dirty="0"/>
              <a:t> </a:t>
            </a:r>
            <a:endParaRPr lang="zh-CN" altLang="en-US" sz="2110" baseline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-3214" r="16766" b="70988"/>
          <a:stretch>
            <a:fillRect/>
          </a:stretch>
        </p:blipFill>
        <p:spPr>
          <a:xfrm>
            <a:off x="0" y="4616203"/>
            <a:ext cx="5848749" cy="955922"/>
          </a:xfrm>
          <a:prstGeom prst="rect">
            <a:avLst/>
          </a:prstGeom>
        </p:spPr>
      </p:pic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94296" y="5234334"/>
            <a:ext cx="467216" cy="248456"/>
          </a:xfrm>
        </p:spPr>
        <p:txBody>
          <a:bodyPr/>
          <a:lstStyle>
            <a:lvl1pPr algn="ctr">
              <a:defRPr sz="1050">
                <a:latin typeface="+mj-lt"/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 userDrawn="1"/>
        </p:nvSpPr>
        <p:spPr>
          <a:xfrm>
            <a:off x="8049344" y="5234334"/>
            <a:ext cx="1139675" cy="228673"/>
          </a:xfrm>
          <a:prstGeom prst="rect">
            <a:avLst/>
          </a:prstGeom>
        </p:spPr>
        <p:txBody>
          <a:bodyPr vert="horz" lIns="99025" tIns="49513" rIns="99025" bIns="49513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75" dirty="0"/>
              <a:t>www.sdgi.com.cn</a:t>
            </a:r>
            <a:endParaRPr lang="zh-CN" altLang="en-US" sz="975" dirty="0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8136904" y="5188615"/>
            <a:ext cx="1784648" cy="45719"/>
            <a:chOff x="0" y="4819484"/>
            <a:chExt cx="9144000" cy="45722"/>
          </a:xfrm>
        </p:grpSpPr>
        <p:sp>
          <p:nvSpPr>
            <p:cNvPr id="16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17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7" y="247715"/>
            <a:ext cx="1554483" cy="422367"/>
          </a:xfrm>
          <a:prstGeom prst="rect">
            <a:avLst/>
          </a:prstGeom>
        </p:spPr>
      </p:pic>
      <p:grpSp>
        <p:nvGrpSpPr>
          <p:cNvPr id="19" name="组合 18"/>
          <p:cNvGrpSpPr/>
          <p:nvPr userDrawn="1"/>
        </p:nvGrpSpPr>
        <p:grpSpPr>
          <a:xfrm rot="16200000" flipV="1">
            <a:off x="-18409" y="281958"/>
            <a:ext cx="679012" cy="97235"/>
            <a:chOff x="0" y="4819484"/>
            <a:chExt cx="9144000" cy="45722"/>
          </a:xfrm>
        </p:grpSpPr>
        <p:sp>
          <p:nvSpPr>
            <p:cNvPr id="20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21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70634" r="39269" b="-2860"/>
          <a:stretch>
            <a:fillRect/>
          </a:stretch>
        </p:blipFill>
        <p:spPr>
          <a:xfrm>
            <a:off x="5449007" y="-8930"/>
            <a:ext cx="4480600" cy="955922"/>
          </a:xfrm>
          <a:prstGeom prst="rect">
            <a:avLst/>
          </a:prstGeom>
        </p:spPr>
      </p:pic>
      <p:sp>
        <p:nvSpPr>
          <p:cNvPr id="23" name="Freeform 5"/>
          <p:cNvSpPr>
            <a:spLocks noEditPoints="1"/>
          </p:cNvSpPr>
          <p:nvPr userDrawn="1"/>
        </p:nvSpPr>
        <p:spPr bwMode="auto">
          <a:xfrm>
            <a:off x="7689307" y="261817"/>
            <a:ext cx="1823100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266700" stA="55000" endPos="65000" dist="508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dirty="0"/>
              <a:t> </a:t>
            </a:r>
            <a:endParaRPr lang="zh-CN" altLang="en-US" sz="2110" dirty="0"/>
          </a:p>
        </p:txBody>
      </p:sp>
      <p:sp>
        <p:nvSpPr>
          <p:cNvPr id="24" name="Freeform 5"/>
          <p:cNvSpPr>
            <a:spLocks noEditPoints="1"/>
          </p:cNvSpPr>
          <p:nvPr userDrawn="1"/>
        </p:nvSpPr>
        <p:spPr bwMode="auto">
          <a:xfrm>
            <a:off x="7654400" y="261817"/>
            <a:ext cx="1823103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rgbClr val="004192"/>
          </a:solidFill>
          <a:ln>
            <a:noFill/>
          </a:ln>
          <a:effectLst>
            <a:glow rad="38100">
              <a:schemeClr val="bg1">
                <a:alpha val="40000"/>
              </a:schemeClr>
            </a:glow>
            <a:reflection blurRad="12700" stA="23000" endPos="760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baseline="0" dirty="0"/>
              <a:t> </a:t>
            </a:r>
            <a:endParaRPr lang="zh-CN" altLang="en-US" sz="2110" baseline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-3214" r="16766" b="70988"/>
          <a:stretch>
            <a:fillRect/>
          </a:stretch>
        </p:blipFill>
        <p:spPr>
          <a:xfrm>
            <a:off x="0" y="4616203"/>
            <a:ext cx="5848749" cy="955922"/>
          </a:xfrm>
          <a:prstGeom prst="rect">
            <a:avLst/>
          </a:prstGeom>
        </p:spPr>
      </p:pic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94296" y="5234334"/>
            <a:ext cx="467216" cy="248456"/>
          </a:xfrm>
        </p:spPr>
        <p:txBody>
          <a:bodyPr/>
          <a:lstStyle>
            <a:lvl1pPr algn="ctr">
              <a:defRPr sz="1050">
                <a:latin typeface="+mj-lt"/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页脚占位符 11"/>
          <p:cNvSpPr>
            <a:spLocks noGrp="1"/>
          </p:cNvSpPr>
          <p:nvPr userDrawn="1"/>
        </p:nvSpPr>
        <p:spPr>
          <a:xfrm>
            <a:off x="8049344" y="5234334"/>
            <a:ext cx="1139675" cy="228673"/>
          </a:xfrm>
          <a:prstGeom prst="rect">
            <a:avLst/>
          </a:prstGeom>
        </p:spPr>
        <p:txBody>
          <a:bodyPr vert="horz" lIns="99025" tIns="49513" rIns="99025" bIns="49513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75" dirty="0"/>
              <a:t>www.sdgi.com.cn</a:t>
            </a:r>
            <a:endParaRPr lang="zh-CN" altLang="en-US" sz="975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136904" y="5188615"/>
            <a:ext cx="1784648" cy="45719"/>
            <a:chOff x="0" y="4819484"/>
            <a:chExt cx="9144000" cy="45722"/>
          </a:xfrm>
        </p:grpSpPr>
        <p:sp>
          <p:nvSpPr>
            <p:cNvPr id="12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13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7" y="247715"/>
            <a:ext cx="1554483" cy="422367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 rot="16200000" flipV="1">
            <a:off x="-18409" y="281958"/>
            <a:ext cx="679012" cy="97235"/>
            <a:chOff x="0" y="4819484"/>
            <a:chExt cx="9144000" cy="45722"/>
          </a:xfrm>
        </p:grpSpPr>
        <p:sp>
          <p:nvSpPr>
            <p:cNvPr id="18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19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70634" r="39269" b="-2860"/>
          <a:stretch>
            <a:fillRect/>
          </a:stretch>
        </p:blipFill>
        <p:spPr>
          <a:xfrm>
            <a:off x="5449007" y="-8930"/>
            <a:ext cx="4480600" cy="955922"/>
          </a:xfrm>
          <a:prstGeom prst="rect">
            <a:avLst/>
          </a:prstGeom>
        </p:spPr>
      </p:pic>
      <p:sp>
        <p:nvSpPr>
          <p:cNvPr id="21" name="Freeform 5"/>
          <p:cNvSpPr>
            <a:spLocks noEditPoints="1"/>
          </p:cNvSpPr>
          <p:nvPr userDrawn="1"/>
        </p:nvSpPr>
        <p:spPr bwMode="auto">
          <a:xfrm>
            <a:off x="7689307" y="261817"/>
            <a:ext cx="1823100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266700" stA="55000" endPos="65000" dist="508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dirty="0"/>
              <a:t> </a:t>
            </a:r>
            <a:endParaRPr lang="zh-CN" altLang="en-US" sz="2110" dirty="0"/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654400" y="261817"/>
            <a:ext cx="1823103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rgbClr val="004192"/>
          </a:solidFill>
          <a:ln>
            <a:noFill/>
          </a:ln>
          <a:effectLst>
            <a:glow rad="38100">
              <a:schemeClr val="bg1">
                <a:alpha val="40000"/>
              </a:schemeClr>
            </a:glow>
            <a:reflection blurRad="12700" stA="23000" endPos="760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baseline="0" dirty="0"/>
              <a:t> </a:t>
            </a:r>
            <a:endParaRPr lang="zh-CN" altLang="en-US" sz="2110" baseline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-3214" r="16766" b="70988"/>
          <a:stretch>
            <a:fillRect/>
          </a:stretch>
        </p:blipFill>
        <p:spPr>
          <a:xfrm>
            <a:off x="0" y="4616203"/>
            <a:ext cx="5848749" cy="955922"/>
          </a:xfrm>
          <a:prstGeom prst="rect">
            <a:avLst/>
          </a:prstGeom>
        </p:spPr>
      </p:pic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94296" y="5234334"/>
            <a:ext cx="467216" cy="248456"/>
          </a:xfrm>
        </p:spPr>
        <p:txBody>
          <a:bodyPr/>
          <a:lstStyle>
            <a:lvl1pPr algn="ctr">
              <a:defRPr sz="1050">
                <a:latin typeface="+mj-lt"/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页脚占位符 11"/>
          <p:cNvSpPr>
            <a:spLocks noGrp="1"/>
          </p:cNvSpPr>
          <p:nvPr userDrawn="1"/>
        </p:nvSpPr>
        <p:spPr>
          <a:xfrm>
            <a:off x="8049344" y="5234334"/>
            <a:ext cx="1139675" cy="228673"/>
          </a:xfrm>
          <a:prstGeom prst="rect">
            <a:avLst/>
          </a:prstGeom>
        </p:spPr>
        <p:txBody>
          <a:bodyPr vert="horz" lIns="99025" tIns="49513" rIns="99025" bIns="49513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75" dirty="0"/>
              <a:t>www.sdgi.com.cn</a:t>
            </a:r>
            <a:endParaRPr lang="zh-CN" altLang="en-US" sz="975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136904" y="5188615"/>
            <a:ext cx="1784648" cy="45719"/>
            <a:chOff x="0" y="4819484"/>
            <a:chExt cx="9144000" cy="45722"/>
          </a:xfrm>
        </p:grpSpPr>
        <p:sp>
          <p:nvSpPr>
            <p:cNvPr id="12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13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7" y="247715"/>
            <a:ext cx="1554483" cy="422367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 rot="16200000" flipV="1">
            <a:off x="-18409" y="281958"/>
            <a:ext cx="679012" cy="97235"/>
            <a:chOff x="0" y="4819484"/>
            <a:chExt cx="9144000" cy="45722"/>
          </a:xfrm>
        </p:grpSpPr>
        <p:sp>
          <p:nvSpPr>
            <p:cNvPr id="18" name="object 4"/>
            <p:cNvSpPr/>
            <p:nvPr/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  <p:sp>
          <p:nvSpPr>
            <p:cNvPr id="19" name="object 5"/>
            <p:cNvSpPr/>
            <p:nvPr/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2110"/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70634" r="39269" b="-2860"/>
          <a:stretch>
            <a:fillRect/>
          </a:stretch>
        </p:blipFill>
        <p:spPr>
          <a:xfrm>
            <a:off x="5449007" y="-8930"/>
            <a:ext cx="4480600" cy="955922"/>
          </a:xfrm>
          <a:prstGeom prst="rect">
            <a:avLst/>
          </a:prstGeom>
        </p:spPr>
      </p:pic>
      <p:sp>
        <p:nvSpPr>
          <p:cNvPr id="21" name="Freeform 5"/>
          <p:cNvSpPr>
            <a:spLocks noEditPoints="1"/>
          </p:cNvSpPr>
          <p:nvPr userDrawn="1"/>
        </p:nvSpPr>
        <p:spPr bwMode="auto">
          <a:xfrm>
            <a:off x="7689307" y="261817"/>
            <a:ext cx="1823100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266700" stA="55000" endPos="65000" dist="508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dirty="0"/>
              <a:t> </a:t>
            </a:r>
            <a:endParaRPr lang="zh-CN" altLang="en-US" sz="2110" dirty="0"/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654400" y="261817"/>
            <a:ext cx="1823103" cy="16784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rgbClr val="004192"/>
          </a:solidFill>
          <a:ln>
            <a:noFill/>
          </a:ln>
          <a:effectLst>
            <a:glow rad="38100">
              <a:schemeClr val="bg1">
                <a:alpha val="40000"/>
              </a:schemeClr>
            </a:glow>
            <a:reflection blurRad="12700" stA="23000" endPos="76000" dir="5400000" sy="-100000" algn="bl" rotWithShape="0"/>
          </a:effectLst>
        </p:spPr>
        <p:txBody>
          <a:bodyPr vert="horz" wrap="square" lIns="99060" tIns="49530" rIns="99060" bIns="49530" numCol="1" anchor="t" anchorCtr="0" compatLnSpc="1"/>
          <a:lstStyle/>
          <a:p>
            <a:r>
              <a:rPr lang="en-US" altLang="zh-CN" sz="2110" baseline="0" dirty="0"/>
              <a:t> </a:t>
            </a:r>
            <a:endParaRPr lang="zh-CN" altLang="en-US" sz="2110" baseline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1"/>
          <p:cNvSpPr>
            <a:spLocks noGrp="1"/>
          </p:cNvSpPr>
          <p:nvPr userDrawn="1">
            <p:custDataLst>
              <p:tags r:id="rId1"/>
            </p:custDataLst>
          </p:nvPr>
        </p:nvSpPr>
        <p:spPr>
          <a:xfrm>
            <a:off x="8306594" y="5289391"/>
            <a:ext cx="1066959" cy="216694"/>
          </a:xfrm>
          <a:prstGeom prst="rect">
            <a:avLst/>
          </a:prstGeom>
        </p:spPr>
        <p:txBody>
          <a:bodyPr vert="horz" lIns="80457" tIns="40229" rIns="80457" bIns="40229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95" dirty="0"/>
              <a:t>www.sdgi.com.cn</a:t>
            </a: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044498" y="5164534"/>
            <a:ext cx="1805265" cy="122793"/>
            <a:chOff x="0" y="4819484"/>
            <a:chExt cx="9144000" cy="45722"/>
          </a:xfrm>
        </p:grpSpPr>
        <p:sp>
          <p:nvSpPr>
            <p:cNvPr id="9" name="object 4"/>
            <p:cNvSpPr/>
            <p:nvPr>
              <p:custDataLst>
                <p:tags r:id="rId9"/>
              </p:custDataLst>
            </p:nvPr>
          </p:nvSpPr>
          <p:spPr>
            <a:xfrm rot="10800000" flipH="1" flipV="1">
              <a:off x="0" y="4819484"/>
              <a:ext cx="1870099" cy="45719"/>
            </a:xfrm>
            <a:custGeom>
              <a:avLst/>
              <a:gdLst/>
              <a:ahLst/>
              <a:cxnLst/>
              <a:rect l="l" t="t" r="r" b="b"/>
              <a:pathLst>
                <a:path w="614679" h="114300">
                  <a:moveTo>
                    <a:pt x="0" y="114300"/>
                  </a:moveTo>
                  <a:lnTo>
                    <a:pt x="614172" y="114300"/>
                  </a:lnTo>
                  <a:lnTo>
                    <a:pt x="614172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EE8200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  <p:sp>
          <p:nvSpPr>
            <p:cNvPr id="10" name="object 5"/>
            <p:cNvSpPr/>
            <p:nvPr>
              <p:custDataLst>
                <p:tags r:id="rId10"/>
              </p:custDataLst>
            </p:nvPr>
          </p:nvSpPr>
          <p:spPr>
            <a:xfrm rot="10800000" flipH="1">
              <a:off x="1870099" y="4819487"/>
              <a:ext cx="7273901" cy="45719"/>
            </a:xfrm>
            <a:custGeom>
              <a:avLst/>
              <a:gdLst/>
              <a:ahLst/>
              <a:cxnLst/>
              <a:rect l="l" t="t" r="r" b="b"/>
              <a:pathLst>
                <a:path w="638809" h="114300">
                  <a:moveTo>
                    <a:pt x="0" y="114300"/>
                  </a:moveTo>
                  <a:lnTo>
                    <a:pt x="638555" y="114300"/>
                  </a:lnTo>
                  <a:lnTo>
                    <a:pt x="638555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solidFill>
              <a:srgbClr val="004192"/>
            </a:solidFill>
          </p:spPr>
          <p:txBody>
            <a:bodyPr wrap="square" lIns="0" tIns="0" rIns="0" bIns="0" rtlCol="0"/>
            <a:lstStyle/>
            <a:p>
              <a:endParaRPr sz="1715"/>
            </a:p>
          </p:txBody>
        </p:sp>
      </p:grpSp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2704" y="147042"/>
            <a:ext cx="1418312" cy="3854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5914192" y="-7223"/>
            <a:ext cx="4082613" cy="894636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 userDrawn="1">
            <p:custDataLst>
              <p:tags r:id="rId4"/>
            </p:custDataLst>
          </p:nvPr>
        </p:nvSpPr>
        <p:spPr bwMode="auto">
          <a:xfrm>
            <a:off x="8148290" y="212726"/>
            <a:ext cx="1481271" cy="136372"/>
          </a:xfrm>
          <a:custGeom>
            <a:avLst/>
            <a:gdLst>
              <a:gd name="T0" fmla="*/ 13 w 714"/>
              <a:gd name="T1" fmla="*/ 62 h 63"/>
              <a:gd name="T2" fmla="*/ 50 w 714"/>
              <a:gd name="T3" fmla="*/ 57 h 63"/>
              <a:gd name="T4" fmla="*/ 32 w 714"/>
              <a:gd name="T5" fmla="*/ 5 h 63"/>
              <a:gd name="T6" fmla="*/ 73 w 714"/>
              <a:gd name="T7" fmla="*/ 15 h 63"/>
              <a:gd name="T8" fmla="*/ 131 w 714"/>
              <a:gd name="T9" fmla="*/ 4 h 63"/>
              <a:gd name="T10" fmla="*/ 114 w 714"/>
              <a:gd name="T11" fmla="*/ 40 h 63"/>
              <a:gd name="T12" fmla="*/ 114 w 714"/>
              <a:gd name="T13" fmla="*/ 40 h 63"/>
              <a:gd name="T14" fmla="*/ 136 w 714"/>
              <a:gd name="T15" fmla="*/ 62 h 63"/>
              <a:gd name="T16" fmla="*/ 137 w 714"/>
              <a:gd name="T17" fmla="*/ 29 h 63"/>
              <a:gd name="T18" fmla="*/ 109 w 714"/>
              <a:gd name="T19" fmla="*/ 9 h 63"/>
              <a:gd name="T20" fmla="*/ 140 w 714"/>
              <a:gd name="T21" fmla="*/ 18 h 63"/>
              <a:gd name="T22" fmla="*/ 229 w 714"/>
              <a:gd name="T23" fmla="*/ 39 h 63"/>
              <a:gd name="T24" fmla="*/ 221 w 714"/>
              <a:gd name="T25" fmla="*/ 22 h 63"/>
              <a:gd name="T26" fmla="*/ 215 w 714"/>
              <a:gd name="T27" fmla="*/ 39 h 63"/>
              <a:gd name="T28" fmla="*/ 200 w 714"/>
              <a:gd name="T29" fmla="*/ 21 h 63"/>
              <a:gd name="T30" fmla="*/ 219 w 714"/>
              <a:gd name="T31" fmla="*/ 20 h 63"/>
              <a:gd name="T32" fmla="*/ 185 w 714"/>
              <a:gd name="T33" fmla="*/ 44 h 63"/>
              <a:gd name="T34" fmla="*/ 166 w 714"/>
              <a:gd name="T35" fmla="*/ 44 h 63"/>
              <a:gd name="T36" fmla="*/ 184 w 714"/>
              <a:gd name="T37" fmla="*/ 40 h 63"/>
              <a:gd name="T38" fmla="*/ 163 w 714"/>
              <a:gd name="T39" fmla="*/ 60 h 63"/>
              <a:gd name="T40" fmla="*/ 221 w 714"/>
              <a:gd name="T41" fmla="*/ 5 h 63"/>
              <a:gd name="T42" fmla="*/ 242 w 714"/>
              <a:gd name="T43" fmla="*/ 12 h 63"/>
              <a:gd name="T44" fmla="*/ 257 w 714"/>
              <a:gd name="T45" fmla="*/ 62 h 63"/>
              <a:gd name="T46" fmla="*/ 299 w 714"/>
              <a:gd name="T47" fmla="*/ 46 h 63"/>
              <a:gd name="T48" fmla="*/ 314 w 714"/>
              <a:gd name="T49" fmla="*/ 62 h 63"/>
              <a:gd name="T50" fmla="*/ 305 w 714"/>
              <a:gd name="T51" fmla="*/ 23 h 63"/>
              <a:gd name="T52" fmla="*/ 299 w 714"/>
              <a:gd name="T53" fmla="*/ 1 h 63"/>
              <a:gd name="T54" fmla="*/ 280 w 714"/>
              <a:gd name="T55" fmla="*/ 8 h 63"/>
              <a:gd name="T56" fmla="*/ 254 w 714"/>
              <a:gd name="T57" fmla="*/ 20 h 63"/>
              <a:gd name="T58" fmla="*/ 271 w 714"/>
              <a:gd name="T59" fmla="*/ 57 h 63"/>
              <a:gd name="T60" fmla="*/ 263 w 714"/>
              <a:gd name="T61" fmla="*/ 39 h 63"/>
              <a:gd name="T62" fmla="*/ 465 w 714"/>
              <a:gd name="T63" fmla="*/ 8 h 63"/>
              <a:gd name="T64" fmla="*/ 407 w 714"/>
              <a:gd name="T65" fmla="*/ 62 h 63"/>
              <a:gd name="T66" fmla="*/ 395 w 714"/>
              <a:gd name="T67" fmla="*/ 39 h 63"/>
              <a:gd name="T68" fmla="*/ 423 w 714"/>
              <a:gd name="T69" fmla="*/ 40 h 63"/>
              <a:gd name="T70" fmla="*/ 412 w 714"/>
              <a:gd name="T71" fmla="*/ 1 h 63"/>
              <a:gd name="T72" fmla="*/ 405 w 714"/>
              <a:gd name="T73" fmla="*/ 31 h 63"/>
              <a:gd name="T74" fmla="*/ 409 w 714"/>
              <a:gd name="T75" fmla="*/ 13 h 63"/>
              <a:gd name="T76" fmla="*/ 444 w 714"/>
              <a:gd name="T77" fmla="*/ 9 h 63"/>
              <a:gd name="T78" fmla="*/ 398 w 714"/>
              <a:gd name="T79" fmla="*/ 1 h 63"/>
              <a:gd name="T80" fmla="*/ 433 w 714"/>
              <a:gd name="T81" fmla="*/ 2 h 63"/>
              <a:gd name="T82" fmla="*/ 539 w 714"/>
              <a:gd name="T83" fmla="*/ 18 h 63"/>
              <a:gd name="T84" fmla="*/ 513 w 714"/>
              <a:gd name="T85" fmla="*/ 41 h 63"/>
              <a:gd name="T86" fmla="*/ 500 w 714"/>
              <a:gd name="T87" fmla="*/ 41 h 63"/>
              <a:gd name="T88" fmla="*/ 539 w 714"/>
              <a:gd name="T89" fmla="*/ 18 h 63"/>
              <a:gd name="T90" fmla="*/ 491 w 714"/>
              <a:gd name="T91" fmla="*/ 17 h 63"/>
              <a:gd name="T92" fmla="*/ 629 w 714"/>
              <a:gd name="T93" fmla="*/ 6 h 63"/>
              <a:gd name="T94" fmla="*/ 577 w 714"/>
              <a:gd name="T95" fmla="*/ 62 h 63"/>
              <a:gd name="T96" fmla="*/ 590 w 714"/>
              <a:gd name="T97" fmla="*/ 6 h 63"/>
              <a:gd name="T98" fmla="*/ 580 w 714"/>
              <a:gd name="T99" fmla="*/ 30 h 63"/>
              <a:gd name="T100" fmla="*/ 713 w 714"/>
              <a:gd name="T101" fmla="*/ 9 h 63"/>
              <a:gd name="T102" fmla="*/ 660 w 714"/>
              <a:gd name="T103" fmla="*/ 62 h 63"/>
              <a:gd name="T104" fmla="*/ 674 w 714"/>
              <a:gd name="T105" fmla="*/ 5 h 63"/>
              <a:gd name="T106" fmla="*/ 661 w 714"/>
              <a:gd name="T107" fmla="*/ 37 h 63"/>
              <a:gd name="T108" fmla="*/ 708 w 714"/>
              <a:gd name="T109" fmla="*/ 11 h 63"/>
              <a:gd name="T110" fmla="*/ 648 w 714"/>
              <a:gd name="T111" fmla="*/ 1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4" h="63">
                <a:moveTo>
                  <a:pt x="68" y="36"/>
                </a:moveTo>
                <a:cubicBezTo>
                  <a:pt x="62" y="61"/>
                  <a:pt x="62" y="61"/>
                  <a:pt x="6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26" y="36"/>
                  <a:pt x="26" y="36"/>
                  <a:pt x="26" y="36"/>
                </a:cubicBezTo>
                <a:lnTo>
                  <a:pt x="68" y="36"/>
                </a:lnTo>
                <a:close/>
                <a:moveTo>
                  <a:pt x="30" y="1"/>
                </a:moveTo>
                <a:cubicBezTo>
                  <a:pt x="23" y="17"/>
                  <a:pt x="23" y="17"/>
                  <a:pt x="23" y="17"/>
                </a:cubicBezTo>
                <a:cubicBezTo>
                  <a:pt x="13" y="62"/>
                  <a:pt x="13" y="62"/>
                  <a:pt x="13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7" y="30"/>
                  <a:pt x="7" y="30"/>
                  <a:pt x="7" y="30"/>
                </a:cubicBezTo>
                <a:cubicBezTo>
                  <a:pt x="0" y="31"/>
                  <a:pt x="0" y="31"/>
                  <a:pt x="0" y="31"/>
                </a:cubicBezTo>
                <a:cubicBezTo>
                  <a:pt x="5" y="24"/>
                  <a:pt x="13" y="8"/>
                  <a:pt x="17" y="1"/>
                </a:cubicBezTo>
                <a:lnTo>
                  <a:pt x="30" y="1"/>
                </a:lnTo>
                <a:close/>
                <a:moveTo>
                  <a:pt x="37" y="40"/>
                </a:moveTo>
                <a:cubicBezTo>
                  <a:pt x="32" y="57"/>
                  <a:pt x="32" y="57"/>
                  <a:pt x="32" y="57"/>
                </a:cubicBezTo>
                <a:cubicBezTo>
                  <a:pt x="50" y="57"/>
                  <a:pt x="50" y="57"/>
                  <a:pt x="50" y="57"/>
                </a:cubicBezTo>
                <a:cubicBezTo>
                  <a:pt x="54" y="40"/>
                  <a:pt x="54" y="40"/>
                  <a:pt x="54" y="40"/>
                </a:cubicBezTo>
                <a:lnTo>
                  <a:pt x="37" y="40"/>
                </a:lnTo>
                <a:close/>
                <a:moveTo>
                  <a:pt x="62" y="1"/>
                </a:moveTo>
                <a:cubicBezTo>
                  <a:pt x="62" y="5"/>
                  <a:pt x="62" y="5"/>
                  <a:pt x="62" y="5"/>
                </a:cubicBezTo>
                <a:cubicBezTo>
                  <a:pt x="67" y="4"/>
                  <a:pt x="73" y="4"/>
                  <a:pt x="77" y="5"/>
                </a:cubicBezTo>
                <a:cubicBezTo>
                  <a:pt x="77" y="9"/>
                  <a:pt x="77" y="9"/>
                  <a:pt x="77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5"/>
                  <a:pt x="32" y="5"/>
                  <a:pt x="32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1"/>
                  <a:pt x="46" y="1"/>
                  <a:pt x="46" y="1"/>
                </a:cubicBezTo>
                <a:lnTo>
                  <a:pt x="62" y="1"/>
                </a:lnTo>
                <a:close/>
                <a:moveTo>
                  <a:pt x="73" y="15"/>
                </a:moveTo>
                <a:cubicBezTo>
                  <a:pt x="72" y="20"/>
                  <a:pt x="72" y="20"/>
                  <a:pt x="7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5"/>
                  <a:pt x="31" y="15"/>
                  <a:pt x="31" y="15"/>
                </a:cubicBezTo>
                <a:lnTo>
                  <a:pt x="73" y="15"/>
                </a:lnTo>
                <a:close/>
                <a:moveTo>
                  <a:pt x="70" y="26"/>
                </a:moveTo>
                <a:cubicBezTo>
                  <a:pt x="70" y="30"/>
                  <a:pt x="70" y="30"/>
                  <a:pt x="70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7" y="26"/>
                  <a:pt x="27" y="26"/>
                  <a:pt x="27" y="26"/>
                </a:cubicBezTo>
                <a:lnTo>
                  <a:pt x="70" y="26"/>
                </a:lnTo>
                <a:close/>
                <a:moveTo>
                  <a:pt x="132" y="1"/>
                </a:moveTo>
                <a:cubicBezTo>
                  <a:pt x="131" y="4"/>
                  <a:pt x="131" y="4"/>
                  <a:pt x="131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97" y="4"/>
                  <a:pt x="97" y="4"/>
                  <a:pt x="97" y="4"/>
                </a:cubicBezTo>
                <a:cubicBezTo>
                  <a:pt x="112" y="4"/>
                  <a:pt x="112" y="4"/>
                  <a:pt x="112" y="4"/>
                </a:cubicBezTo>
                <a:cubicBezTo>
                  <a:pt x="113" y="1"/>
                  <a:pt x="113" y="1"/>
                  <a:pt x="113" y="1"/>
                </a:cubicBezTo>
                <a:lnTo>
                  <a:pt x="132" y="1"/>
                </a:lnTo>
                <a:close/>
                <a:moveTo>
                  <a:pt x="114" y="40"/>
                </a:moveTo>
                <a:cubicBezTo>
                  <a:pt x="110" y="58"/>
                  <a:pt x="110" y="58"/>
                  <a:pt x="110" y="58"/>
                </a:cubicBezTo>
                <a:cubicBezTo>
                  <a:pt x="115" y="58"/>
                  <a:pt x="122" y="58"/>
                  <a:pt x="127" y="58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97" y="62"/>
                  <a:pt x="97" y="62"/>
                  <a:pt x="97" y="62"/>
                </a:cubicBezTo>
                <a:cubicBezTo>
                  <a:pt x="98" y="55"/>
                  <a:pt x="101" y="47"/>
                  <a:pt x="102" y="40"/>
                </a:cubicBezTo>
                <a:lnTo>
                  <a:pt x="114" y="40"/>
                </a:lnTo>
                <a:close/>
                <a:moveTo>
                  <a:pt x="99" y="40"/>
                </a:moveTo>
                <a:cubicBezTo>
                  <a:pt x="96" y="49"/>
                  <a:pt x="95" y="53"/>
                  <a:pt x="91" y="61"/>
                </a:cubicBezTo>
                <a:cubicBezTo>
                  <a:pt x="79" y="61"/>
                  <a:pt x="79" y="61"/>
                  <a:pt x="79" y="61"/>
                </a:cubicBezTo>
                <a:cubicBezTo>
                  <a:pt x="82" y="55"/>
                  <a:pt x="86" y="45"/>
                  <a:pt x="88" y="40"/>
                </a:cubicBezTo>
                <a:lnTo>
                  <a:pt x="99" y="40"/>
                </a:lnTo>
                <a:close/>
                <a:moveTo>
                  <a:pt x="149" y="40"/>
                </a:moveTo>
                <a:cubicBezTo>
                  <a:pt x="147" y="61"/>
                  <a:pt x="147" y="61"/>
                  <a:pt x="147" y="61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7" y="55"/>
                  <a:pt x="137" y="47"/>
                  <a:pt x="138" y="40"/>
                </a:cubicBezTo>
                <a:lnTo>
                  <a:pt x="149" y="40"/>
                </a:lnTo>
                <a:close/>
                <a:moveTo>
                  <a:pt x="105" y="28"/>
                </a:moveTo>
                <a:cubicBezTo>
                  <a:pt x="103" y="34"/>
                  <a:pt x="103" y="34"/>
                  <a:pt x="103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7" y="29"/>
                </a:cubicBezTo>
                <a:cubicBezTo>
                  <a:pt x="137" y="28"/>
                  <a:pt x="137" y="28"/>
                  <a:pt x="137" y="28"/>
                </a:cubicBezTo>
                <a:lnTo>
                  <a:pt x="105" y="28"/>
                </a:lnTo>
                <a:close/>
                <a:moveTo>
                  <a:pt x="129" y="40"/>
                </a:moveTo>
                <a:cubicBezTo>
                  <a:pt x="125" y="55"/>
                  <a:pt x="125" y="55"/>
                  <a:pt x="12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8" y="40"/>
                  <a:pt x="118" y="40"/>
                  <a:pt x="118" y="40"/>
                </a:cubicBezTo>
                <a:lnTo>
                  <a:pt x="129" y="40"/>
                </a:lnTo>
                <a:close/>
                <a:moveTo>
                  <a:pt x="109" y="9"/>
                </a:moveTo>
                <a:cubicBezTo>
                  <a:pt x="108" y="14"/>
                  <a:pt x="108" y="14"/>
                  <a:pt x="108" y="14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2" y="8"/>
                  <a:pt x="142" y="8"/>
                  <a:pt x="142" y="8"/>
                </a:cubicBezTo>
                <a:lnTo>
                  <a:pt x="109" y="9"/>
                </a:lnTo>
                <a:close/>
                <a:moveTo>
                  <a:pt x="107" y="18"/>
                </a:moveTo>
                <a:cubicBezTo>
                  <a:pt x="106" y="24"/>
                  <a:pt x="106" y="24"/>
                  <a:pt x="106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40" y="18"/>
                  <a:pt x="140" y="18"/>
                  <a:pt x="140" y="18"/>
                </a:cubicBezTo>
                <a:lnTo>
                  <a:pt x="107" y="18"/>
                </a:lnTo>
                <a:close/>
                <a:moveTo>
                  <a:pt x="235" y="2"/>
                </a:moveTo>
                <a:cubicBezTo>
                  <a:pt x="235" y="6"/>
                  <a:pt x="235" y="9"/>
                  <a:pt x="234" y="13"/>
                </a:cubicBezTo>
                <a:cubicBezTo>
                  <a:pt x="237" y="13"/>
                  <a:pt x="237" y="13"/>
                  <a:pt x="237" y="13"/>
                </a:cubicBezTo>
                <a:cubicBezTo>
                  <a:pt x="243" y="13"/>
                  <a:pt x="243" y="13"/>
                  <a:pt x="243" y="13"/>
                </a:cubicBezTo>
                <a:cubicBezTo>
                  <a:pt x="242" y="17"/>
                  <a:pt x="242" y="17"/>
                  <a:pt x="242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1" y="28"/>
                  <a:pt x="230" y="35"/>
                  <a:pt x="229" y="39"/>
                </a:cubicBezTo>
                <a:cubicBezTo>
                  <a:pt x="229" y="42"/>
                  <a:pt x="229" y="45"/>
                  <a:pt x="229" y="47"/>
                </a:cubicBezTo>
                <a:cubicBezTo>
                  <a:pt x="228" y="50"/>
                  <a:pt x="228" y="51"/>
                  <a:pt x="228" y="52"/>
                </a:cubicBezTo>
                <a:cubicBezTo>
                  <a:pt x="228" y="53"/>
                  <a:pt x="228" y="55"/>
                  <a:pt x="228" y="56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1" y="60"/>
                  <a:pt x="231" y="60"/>
                  <a:pt x="231" y="60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16" y="62"/>
                  <a:pt x="216" y="62"/>
                  <a:pt x="216" y="62"/>
                </a:cubicBezTo>
                <a:cubicBezTo>
                  <a:pt x="219" y="36"/>
                  <a:pt x="221" y="23"/>
                  <a:pt x="221" y="22"/>
                </a:cubicBezTo>
                <a:cubicBezTo>
                  <a:pt x="221" y="21"/>
                  <a:pt x="222" y="20"/>
                  <a:pt x="222" y="1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1" y="14"/>
                  <a:pt x="201" y="14"/>
                  <a:pt x="201" y="14"/>
                </a:cubicBezTo>
                <a:cubicBezTo>
                  <a:pt x="208" y="14"/>
                  <a:pt x="215" y="14"/>
                  <a:pt x="222" y="14"/>
                </a:cubicBezTo>
                <a:cubicBezTo>
                  <a:pt x="223" y="10"/>
                  <a:pt x="223" y="6"/>
                  <a:pt x="224" y="2"/>
                </a:cubicBezTo>
                <a:lnTo>
                  <a:pt x="235" y="2"/>
                </a:lnTo>
                <a:close/>
                <a:moveTo>
                  <a:pt x="218" y="39"/>
                </a:moveTo>
                <a:cubicBezTo>
                  <a:pt x="215" y="39"/>
                  <a:pt x="215" y="39"/>
                  <a:pt x="215" y="3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9"/>
                  <a:pt x="215" y="59"/>
                  <a:pt x="215" y="59"/>
                </a:cubicBezTo>
                <a:cubicBezTo>
                  <a:pt x="200" y="60"/>
                  <a:pt x="191" y="61"/>
                  <a:pt x="189" y="61"/>
                </a:cubicBezTo>
                <a:cubicBezTo>
                  <a:pt x="189" y="60"/>
                  <a:pt x="189" y="59"/>
                  <a:pt x="189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6" y="38"/>
                  <a:pt x="199" y="27"/>
                  <a:pt x="199" y="26"/>
                </a:cubicBezTo>
                <a:cubicBezTo>
                  <a:pt x="200" y="24"/>
                  <a:pt x="200" y="23"/>
                  <a:pt x="200" y="21"/>
                </a:cubicBezTo>
                <a:cubicBezTo>
                  <a:pt x="207" y="21"/>
                  <a:pt x="207" y="21"/>
                  <a:pt x="207" y="21"/>
                </a:cubicBezTo>
                <a:cubicBezTo>
                  <a:pt x="207" y="24"/>
                  <a:pt x="205" y="29"/>
                  <a:pt x="203" y="38"/>
                </a:cubicBezTo>
                <a:cubicBezTo>
                  <a:pt x="201" y="47"/>
                  <a:pt x="200" y="53"/>
                  <a:pt x="199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10" y="20"/>
                  <a:pt x="210" y="20"/>
                  <a:pt x="210" y="20"/>
                </a:cubicBezTo>
                <a:cubicBezTo>
                  <a:pt x="212" y="20"/>
                  <a:pt x="214" y="20"/>
                  <a:pt x="216" y="20"/>
                </a:cubicBezTo>
                <a:cubicBezTo>
                  <a:pt x="217" y="20"/>
                  <a:pt x="218" y="20"/>
                  <a:pt x="218" y="20"/>
                </a:cubicBezTo>
                <a:cubicBezTo>
                  <a:pt x="218" y="20"/>
                  <a:pt x="218" y="20"/>
                  <a:pt x="219" y="20"/>
                </a:cubicBezTo>
                <a:cubicBezTo>
                  <a:pt x="216" y="34"/>
                  <a:pt x="216" y="34"/>
                  <a:pt x="216" y="34"/>
                </a:cubicBezTo>
                <a:cubicBezTo>
                  <a:pt x="219" y="34"/>
                  <a:pt x="219" y="34"/>
                  <a:pt x="219" y="34"/>
                </a:cubicBezTo>
                <a:lnTo>
                  <a:pt x="218" y="39"/>
                </a:lnTo>
                <a:close/>
                <a:moveTo>
                  <a:pt x="202" y="2"/>
                </a:moveTo>
                <a:cubicBezTo>
                  <a:pt x="202" y="3"/>
                  <a:pt x="200" y="10"/>
                  <a:pt x="197" y="23"/>
                </a:cubicBezTo>
                <a:cubicBezTo>
                  <a:pt x="194" y="36"/>
                  <a:pt x="193" y="42"/>
                  <a:pt x="192" y="43"/>
                </a:cubicBezTo>
                <a:cubicBezTo>
                  <a:pt x="192" y="43"/>
                  <a:pt x="192" y="43"/>
                  <a:pt x="191" y="44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1"/>
                  <a:pt x="187" y="39"/>
                  <a:pt x="187" y="37"/>
                </a:cubicBezTo>
                <a:cubicBezTo>
                  <a:pt x="188" y="35"/>
                  <a:pt x="190" y="25"/>
                  <a:pt x="193" y="7"/>
                </a:cubicBezTo>
                <a:cubicBezTo>
                  <a:pt x="190" y="7"/>
                  <a:pt x="188" y="6"/>
                  <a:pt x="186" y="6"/>
                </a:cubicBezTo>
                <a:cubicBezTo>
                  <a:pt x="185" y="6"/>
                  <a:pt x="184" y="6"/>
                  <a:pt x="183" y="6"/>
                </a:cubicBezTo>
                <a:cubicBezTo>
                  <a:pt x="183" y="6"/>
                  <a:pt x="183" y="7"/>
                  <a:pt x="182" y="7"/>
                </a:cubicBezTo>
                <a:cubicBezTo>
                  <a:pt x="177" y="30"/>
                  <a:pt x="174" y="42"/>
                  <a:pt x="174" y="43"/>
                </a:cubicBezTo>
                <a:cubicBezTo>
                  <a:pt x="173" y="43"/>
                  <a:pt x="173" y="44"/>
                  <a:pt x="173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76" y="2"/>
                  <a:pt x="176" y="2"/>
                  <a:pt x="176" y="2"/>
                </a:cubicBezTo>
                <a:lnTo>
                  <a:pt x="202" y="2"/>
                </a:lnTo>
                <a:close/>
                <a:moveTo>
                  <a:pt x="191" y="9"/>
                </a:moveTo>
                <a:cubicBezTo>
                  <a:pt x="191" y="10"/>
                  <a:pt x="191" y="10"/>
                  <a:pt x="191" y="11"/>
                </a:cubicBezTo>
                <a:cubicBezTo>
                  <a:pt x="190" y="11"/>
                  <a:pt x="190" y="13"/>
                  <a:pt x="190" y="15"/>
                </a:cubicBezTo>
                <a:cubicBezTo>
                  <a:pt x="190" y="17"/>
                  <a:pt x="189" y="19"/>
                  <a:pt x="188" y="22"/>
                </a:cubicBezTo>
                <a:cubicBezTo>
                  <a:pt x="187" y="26"/>
                  <a:pt x="187" y="29"/>
                  <a:pt x="186" y="32"/>
                </a:cubicBezTo>
                <a:cubicBezTo>
                  <a:pt x="185" y="36"/>
                  <a:pt x="185" y="38"/>
                  <a:pt x="184" y="40"/>
                </a:cubicBezTo>
                <a:cubicBezTo>
                  <a:pt x="184" y="41"/>
                  <a:pt x="184" y="43"/>
                  <a:pt x="183" y="45"/>
                </a:cubicBezTo>
                <a:cubicBezTo>
                  <a:pt x="188" y="45"/>
                  <a:pt x="188" y="45"/>
                  <a:pt x="188" y="45"/>
                </a:cubicBezTo>
                <a:cubicBezTo>
                  <a:pt x="188" y="50"/>
                  <a:pt x="188" y="55"/>
                  <a:pt x="188" y="61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77" y="55"/>
                  <a:pt x="175" y="58"/>
                  <a:pt x="173" y="61"/>
                </a:cubicBezTo>
                <a:cubicBezTo>
                  <a:pt x="163" y="61"/>
                  <a:pt x="163" y="61"/>
                  <a:pt x="163" y="61"/>
                </a:cubicBezTo>
                <a:cubicBezTo>
                  <a:pt x="163" y="60"/>
                  <a:pt x="163" y="60"/>
                  <a:pt x="163" y="60"/>
                </a:cubicBezTo>
                <a:cubicBezTo>
                  <a:pt x="163" y="59"/>
                  <a:pt x="165" y="57"/>
                  <a:pt x="168" y="54"/>
                </a:cubicBezTo>
                <a:cubicBezTo>
                  <a:pt x="171" y="50"/>
                  <a:pt x="173" y="46"/>
                  <a:pt x="175" y="42"/>
                </a:cubicBezTo>
                <a:cubicBezTo>
                  <a:pt x="176" y="38"/>
                  <a:pt x="178" y="33"/>
                  <a:pt x="179" y="27"/>
                </a:cubicBezTo>
                <a:cubicBezTo>
                  <a:pt x="181" y="20"/>
                  <a:pt x="181" y="17"/>
                  <a:pt x="182" y="15"/>
                </a:cubicBezTo>
                <a:cubicBezTo>
                  <a:pt x="182" y="14"/>
                  <a:pt x="183" y="12"/>
                  <a:pt x="183" y="10"/>
                </a:cubicBezTo>
                <a:cubicBezTo>
                  <a:pt x="190" y="10"/>
                  <a:pt x="190" y="10"/>
                  <a:pt x="190" y="10"/>
                </a:cubicBezTo>
                <a:lnTo>
                  <a:pt x="191" y="9"/>
                </a:lnTo>
                <a:close/>
                <a:moveTo>
                  <a:pt x="221" y="5"/>
                </a:moveTo>
                <a:cubicBezTo>
                  <a:pt x="221" y="8"/>
                  <a:pt x="221" y="8"/>
                  <a:pt x="221" y="8"/>
                </a:cubicBezTo>
                <a:cubicBezTo>
                  <a:pt x="203" y="9"/>
                  <a:pt x="203" y="9"/>
                  <a:pt x="203" y="9"/>
                </a:cubicBezTo>
                <a:cubicBezTo>
                  <a:pt x="204" y="5"/>
                  <a:pt x="204" y="5"/>
                  <a:pt x="204" y="5"/>
                </a:cubicBezTo>
                <a:lnTo>
                  <a:pt x="221" y="5"/>
                </a:lnTo>
                <a:close/>
                <a:moveTo>
                  <a:pt x="237" y="12"/>
                </a:moveTo>
                <a:cubicBezTo>
                  <a:pt x="238" y="2"/>
                  <a:pt x="238" y="2"/>
                  <a:pt x="238" y="2"/>
                </a:cubicBezTo>
                <a:cubicBezTo>
                  <a:pt x="243" y="2"/>
                  <a:pt x="243" y="2"/>
                  <a:pt x="243" y="2"/>
                </a:cubicBezTo>
                <a:cubicBezTo>
                  <a:pt x="242" y="12"/>
                  <a:pt x="242" y="12"/>
                  <a:pt x="242" y="12"/>
                </a:cubicBezTo>
                <a:lnTo>
                  <a:pt x="237" y="12"/>
                </a:lnTo>
                <a:close/>
                <a:moveTo>
                  <a:pt x="255" y="23"/>
                </a:moveTo>
                <a:cubicBezTo>
                  <a:pt x="289" y="23"/>
                  <a:pt x="289" y="23"/>
                  <a:pt x="289" y="23"/>
                </a:cubicBezTo>
                <a:cubicBezTo>
                  <a:pt x="290" y="24"/>
                  <a:pt x="290" y="24"/>
                  <a:pt x="290" y="24"/>
                </a:cubicBezTo>
                <a:cubicBezTo>
                  <a:pt x="280" y="62"/>
                  <a:pt x="280" y="62"/>
                  <a:pt x="280" y="62"/>
                </a:cubicBezTo>
                <a:cubicBezTo>
                  <a:pt x="269" y="62"/>
                  <a:pt x="269" y="62"/>
                  <a:pt x="269" y="62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57" y="62"/>
                  <a:pt x="257" y="62"/>
                  <a:pt x="257" y="62"/>
                </a:cubicBezTo>
                <a:cubicBezTo>
                  <a:pt x="246" y="62"/>
                  <a:pt x="246" y="62"/>
                  <a:pt x="246" y="62"/>
                </a:cubicBezTo>
                <a:lnTo>
                  <a:pt x="255" y="23"/>
                </a:lnTo>
                <a:close/>
                <a:moveTo>
                  <a:pt x="303" y="30"/>
                </a:moveTo>
                <a:cubicBezTo>
                  <a:pt x="300" y="42"/>
                  <a:pt x="300" y="42"/>
                  <a:pt x="300" y="42"/>
                </a:cubicBezTo>
                <a:cubicBezTo>
                  <a:pt x="306" y="41"/>
                  <a:pt x="311" y="41"/>
                  <a:pt x="313" y="40"/>
                </a:cubicBezTo>
                <a:cubicBezTo>
                  <a:pt x="316" y="39"/>
                  <a:pt x="318" y="39"/>
                  <a:pt x="318" y="39"/>
                </a:cubicBezTo>
                <a:cubicBezTo>
                  <a:pt x="319" y="43"/>
                  <a:pt x="319" y="43"/>
                  <a:pt x="319" y="43"/>
                </a:cubicBezTo>
                <a:cubicBezTo>
                  <a:pt x="299" y="46"/>
                  <a:pt x="299" y="46"/>
                  <a:pt x="299" y="46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1" y="55"/>
                  <a:pt x="311" y="53"/>
                  <a:pt x="311" y="51"/>
                </a:cubicBezTo>
                <a:cubicBezTo>
                  <a:pt x="312" y="50"/>
                  <a:pt x="312" y="49"/>
                  <a:pt x="312" y="49"/>
                </a:cubicBezTo>
                <a:cubicBezTo>
                  <a:pt x="317" y="49"/>
                  <a:pt x="317" y="49"/>
                  <a:pt x="317" y="49"/>
                </a:cubicBezTo>
                <a:cubicBezTo>
                  <a:pt x="316" y="54"/>
                  <a:pt x="315" y="56"/>
                  <a:pt x="315" y="58"/>
                </a:cubicBezTo>
                <a:cubicBezTo>
                  <a:pt x="314" y="60"/>
                  <a:pt x="314" y="61"/>
                  <a:pt x="314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92" y="29"/>
                  <a:pt x="292" y="29"/>
                  <a:pt x="292" y="29"/>
                </a:cubicBezTo>
                <a:lnTo>
                  <a:pt x="303" y="30"/>
                </a:lnTo>
                <a:close/>
                <a:moveTo>
                  <a:pt x="308" y="9"/>
                </a:moveTo>
                <a:cubicBezTo>
                  <a:pt x="314" y="8"/>
                  <a:pt x="321" y="8"/>
                  <a:pt x="327" y="7"/>
                </a:cubicBezTo>
                <a:cubicBezTo>
                  <a:pt x="327" y="8"/>
                  <a:pt x="327" y="10"/>
                  <a:pt x="326" y="11"/>
                </a:cubicBezTo>
                <a:cubicBezTo>
                  <a:pt x="307" y="13"/>
                  <a:pt x="307" y="13"/>
                  <a:pt x="307" y="13"/>
                </a:cubicBezTo>
                <a:cubicBezTo>
                  <a:pt x="306" y="16"/>
                  <a:pt x="306" y="20"/>
                  <a:pt x="305" y="23"/>
                </a:cubicBezTo>
                <a:cubicBezTo>
                  <a:pt x="311" y="23"/>
                  <a:pt x="315" y="23"/>
                  <a:pt x="318" y="23"/>
                </a:cubicBezTo>
                <a:cubicBezTo>
                  <a:pt x="320" y="16"/>
                  <a:pt x="320" y="16"/>
                  <a:pt x="320" y="16"/>
                </a:cubicBezTo>
                <a:cubicBezTo>
                  <a:pt x="325" y="16"/>
                  <a:pt x="325" y="16"/>
                  <a:pt x="325" y="16"/>
                </a:cubicBezTo>
                <a:cubicBezTo>
                  <a:pt x="321" y="27"/>
                  <a:pt x="321" y="27"/>
                  <a:pt x="321" y="27"/>
                </a:cubicBezTo>
                <a:cubicBezTo>
                  <a:pt x="318" y="27"/>
                  <a:pt x="316" y="27"/>
                  <a:pt x="314" y="27"/>
                </a:cubicBezTo>
                <a:cubicBezTo>
                  <a:pt x="312" y="27"/>
                  <a:pt x="311" y="27"/>
                  <a:pt x="309" y="27"/>
                </a:cubicBezTo>
                <a:cubicBezTo>
                  <a:pt x="307" y="27"/>
                  <a:pt x="302" y="27"/>
                  <a:pt x="293" y="27"/>
                </a:cubicBezTo>
                <a:cubicBezTo>
                  <a:pt x="295" y="19"/>
                  <a:pt x="297" y="10"/>
                  <a:pt x="299" y="1"/>
                </a:cubicBezTo>
                <a:cubicBezTo>
                  <a:pt x="310" y="1"/>
                  <a:pt x="310" y="1"/>
                  <a:pt x="310" y="1"/>
                </a:cubicBezTo>
                <a:lnTo>
                  <a:pt x="308" y="9"/>
                </a:lnTo>
                <a:close/>
                <a:moveTo>
                  <a:pt x="276" y="1"/>
                </a:moveTo>
                <a:cubicBezTo>
                  <a:pt x="273" y="7"/>
                  <a:pt x="273" y="7"/>
                  <a:pt x="273" y="7"/>
                </a:cubicBezTo>
                <a:cubicBezTo>
                  <a:pt x="270" y="12"/>
                  <a:pt x="270" y="12"/>
                  <a:pt x="270" y="12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80" y="8"/>
                  <a:pt x="280" y="8"/>
                  <a:pt x="280" y="8"/>
                </a:cubicBezTo>
                <a:cubicBezTo>
                  <a:pt x="281" y="5"/>
                  <a:pt x="281" y="5"/>
                  <a:pt x="281" y="5"/>
                </a:cubicBezTo>
                <a:cubicBezTo>
                  <a:pt x="281" y="4"/>
                  <a:pt x="281" y="4"/>
                  <a:pt x="281" y="4"/>
                </a:cubicBezTo>
                <a:cubicBezTo>
                  <a:pt x="291" y="4"/>
                  <a:pt x="291" y="4"/>
                  <a:pt x="291" y="4"/>
                </a:cubicBezTo>
                <a:cubicBezTo>
                  <a:pt x="291" y="12"/>
                  <a:pt x="291" y="12"/>
                  <a:pt x="291" y="12"/>
                </a:cubicBezTo>
                <a:cubicBezTo>
                  <a:pt x="291" y="20"/>
                  <a:pt x="291" y="20"/>
                  <a:pt x="291" y="20"/>
                </a:cubicBezTo>
                <a:cubicBezTo>
                  <a:pt x="288" y="20"/>
                  <a:pt x="288" y="20"/>
                  <a:pt x="288" y="20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54" y="20"/>
                  <a:pt x="254" y="20"/>
                  <a:pt x="254" y="20"/>
                </a:cubicBezTo>
                <a:cubicBezTo>
                  <a:pt x="257" y="14"/>
                  <a:pt x="257" y="14"/>
                  <a:pt x="257" y="14"/>
                </a:cubicBezTo>
                <a:cubicBezTo>
                  <a:pt x="261" y="8"/>
                  <a:pt x="261" y="8"/>
                  <a:pt x="261" y="8"/>
                </a:cubicBezTo>
                <a:cubicBezTo>
                  <a:pt x="265" y="1"/>
                  <a:pt x="265" y="1"/>
                  <a:pt x="265" y="1"/>
                </a:cubicBezTo>
                <a:lnTo>
                  <a:pt x="276" y="1"/>
                </a:lnTo>
                <a:close/>
                <a:moveTo>
                  <a:pt x="273" y="48"/>
                </a:moveTo>
                <a:cubicBezTo>
                  <a:pt x="260" y="48"/>
                  <a:pt x="260" y="48"/>
                  <a:pt x="260" y="48"/>
                </a:cubicBezTo>
                <a:cubicBezTo>
                  <a:pt x="259" y="54"/>
                  <a:pt x="259" y="54"/>
                  <a:pt x="259" y="54"/>
                </a:cubicBezTo>
                <a:cubicBezTo>
                  <a:pt x="271" y="57"/>
                  <a:pt x="271" y="57"/>
                  <a:pt x="271" y="57"/>
                </a:cubicBezTo>
                <a:lnTo>
                  <a:pt x="273" y="48"/>
                </a:lnTo>
                <a:close/>
                <a:moveTo>
                  <a:pt x="272" y="27"/>
                </a:moveTo>
                <a:cubicBezTo>
                  <a:pt x="265" y="28"/>
                  <a:pt x="265" y="28"/>
                  <a:pt x="265" y="28"/>
                </a:cubicBezTo>
                <a:cubicBezTo>
                  <a:pt x="264" y="35"/>
                  <a:pt x="264" y="35"/>
                  <a:pt x="264" y="35"/>
                </a:cubicBezTo>
                <a:cubicBezTo>
                  <a:pt x="276" y="35"/>
                  <a:pt x="276" y="35"/>
                  <a:pt x="276" y="35"/>
                </a:cubicBezTo>
                <a:cubicBezTo>
                  <a:pt x="278" y="28"/>
                  <a:pt x="278" y="28"/>
                  <a:pt x="278" y="28"/>
                </a:cubicBezTo>
                <a:lnTo>
                  <a:pt x="272" y="27"/>
                </a:lnTo>
                <a:close/>
                <a:moveTo>
                  <a:pt x="263" y="39"/>
                </a:moveTo>
                <a:cubicBezTo>
                  <a:pt x="261" y="44"/>
                  <a:pt x="261" y="44"/>
                  <a:pt x="261" y="44"/>
                </a:cubicBezTo>
                <a:cubicBezTo>
                  <a:pt x="274" y="44"/>
                  <a:pt x="274" y="44"/>
                  <a:pt x="274" y="44"/>
                </a:cubicBezTo>
                <a:cubicBezTo>
                  <a:pt x="275" y="39"/>
                  <a:pt x="275" y="39"/>
                  <a:pt x="275" y="39"/>
                </a:cubicBezTo>
                <a:lnTo>
                  <a:pt x="263" y="39"/>
                </a:lnTo>
                <a:close/>
                <a:moveTo>
                  <a:pt x="448" y="0"/>
                </a:moveTo>
                <a:cubicBezTo>
                  <a:pt x="447" y="4"/>
                  <a:pt x="447" y="4"/>
                  <a:pt x="447" y="4"/>
                </a:cubicBezTo>
                <a:cubicBezTo>
                  <a:pt x="467" y="4"/>
                  <a:pt x="467" y="4"/>
                  <a:pt x="467" y="4"/>
                </a:cubicBezTo>
                <a:cubicBezTo>
                  <a:pt x="465" y="8"/>
                  <a:pt x="465" y="8"/>
                  <a:pt x="465" y="8"/>
                </a:cubicBezTo>
                <a:cubicBezTo>
                  <a:pt x="465" y="8"/>
                  <a:pt x="465" y="8"/>
                  <a:pt x="465" y="8"/>
                </a:cubicBezTo>
                <a:cubicBezTo>
                  <a:pt x="463" y="9"/>
                  <a:pt x="463" y="9"/>
                  <a:pt x="463" y="9"/>
                </a:cubicBezTo>
                <a:cubicBezTo>
                  <a:pt x="458" y="22"/>
                  <a:pt x="454" y="32"/>
                  <a:pt x="446" y="45"/>
                </a:cubicBezTo>
                <a:cubicBezTo>
                  <a:pt x="448" y="51"/>
                  <a:pt x="451" y="56"/>
                  <a:pt x="454" y="62"/>
                </a:cubicBezTo>
                <a:cubicBezTo>
                  <a:pt x="440" y="62"/>
                  <a:pt x="440" y="62"/>
                  <a:pt x="440" y="62"/>
                </a:cubicBezTo>
                <a:cubicBezTo>
                  <a:pt x="439" y="59"/>
                  <a:pt x="438" y="56"/>
                  <a:pt x="437" y="53"/>
                </a:cubicBezTo>
                <a:cubicBezTo>
                  <a:pt x="435" y="57"/>
                  <a:pt x="432" y="60"/>
                  <a:pt x="430" y="62"/>
                </a:cubicBezTo>
                <a:cubicBezTo>
                  <a:pt x="422" y="62"/>
                  <a:pt x="415" y="62"/>
                  <a:pt x="407" y="62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7" y="62"/>
                  <a:pt x="397" y="62"/>
                  <a:pt x="397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85" y="62"/>
                  <a:pt x="385" y="62"/>
                  <a:pt x="385" y="62"/>
                </a:cubicBezTo>
                <a:cubicBezTo>
                  <a:pt x="384" y="62"/>
                  <a:pt x="384" y="62"/>
                  <a:pt x="384" y="62"/>
                </a:cubicBezTo>
                <a:cubicBezTo>
                  <a:pt x="398" y="52"/>
                  <a:pt x="398" y="52"/>
                  <a:pt x="398" y="52"/>
                </a:cubicBezTo>
                <a:cubicBezTo>
                  <a:pt x="391" y="45"/>
                  <a:pt x="391" y="45"/>
                  <a:pt x="391" y="45"/>
                </a:cubicBezTo>
                <a:cubicBezTo>
                  <a:pt x="392" y="42"/>
                  <a:pt x="394" y="40"/>
                  <a:pt x="395" y="39"/>
                </a:cubicBezTo>
                <a:cubicBezTo>
                  <a:pt x="389" y="39"/>
                  <a:pt x="389" y="39"/>
                  <a:pt x="389" y="39"/>
                </a:cubicBezTo>
                <a:cubicBezTo>
                  <a:pt x="389" y="35"/>
                  <a:pt x="389" y="35"/>
                  <a:pt x="389" y="35"/>
                </a:cubicBezTo>
                <a:cubicBezTo>
                  <a:pt x="397" y="35"/>
                  <a:pt x="397" y="35"/>
                  <a:pt x="397" y="35"/>
                </a:cubicBezTo>
                <a:cubicBezTo>
                  <a:pt x="399" y="32"/>
                  <a:pt x="399" y="32"/>
                  <a:pt x="399" y="32"/>
                </a:cubicBezTo>
                <a:cubicBezTo>
                  <a:pt x="409" y="32"/>
                  <a:pt x="409" y="32"/>
                  <a:pt x="409" y="32"/>
                </a:cubicBezTo>
                <a:cubicBezTo>
                  <a:pt x="408" y="35"/>
                  <a:pt x="408" y="35"/>
                  <a:pt x="408" y="35"/>
                </a:cubicBezTo>
                <a:cubicBezTo>
                  <a:pt x="425" y="35"/>
                  <a:pt x="425" y="35"/>
                  <a:pt x="425" y="35"/>
                </a:cubicBezTo>
                <a:cubicBezTo>
                  <a:pt x="423" y="40"/>
                  <a:pt x="423" y="40"/>
                  <a:pt x="423" y="40"/>
                </a:cubicBezTo>
                <a:cubicBezTo>
                  <a:pt x="420" y="44"/>
                  <a:pt x="416" y="48"/>
                  <a:pt x="412" y="51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2" y="56"/>
                  <a:pt x="426" y="51"/>
                  <a:pt x="432" y="44"/>
                </a:cubicBezTo>
                <a:cubicBezTo>
                  <a:pt x="432" y="36"/>
                  <a:pt x="432" y="29"/>
                  <a:pt x="432" y="21"/>
                </a:cubicBezTo>
                <a:cubicBezTo>
                  <a:pt x="429" y="21"/>
                  <a:pt x="429" y="21"/>
                  <a:pt x="429" y="21"/>
                </a:cubicBezTo>
                <a:cubicBezTo>
                  <a:pt x="430" y="17"/>
                  <a:pt x="437" y="2"/>
                  <a:pt x="438" y="0"/>
                </a:cubicBezTo>
                <a:lnTo>
                  <a:pt x="448" y="0"/>
                </a:lnTo>
                <a:close/>
                <a:moveTo>
                  <a:pt x="412" y="1"/>
                </a:moveTo>
                <a:cubicBezTo>
                  <a:pt x="422" y="1"/>
                  <a:pt x="422" y="1"/>
                  <a:pt x="422" y="1"/>
                </a:cubicBezTo>
                <a:cubicBezTo>
                  <a:pt x="419" y="13"/>
                  <a:pt x="419" y="13"/>
                  <a:pt x="419" y="13"/>
                </a:cubicBezTo>
                <a:cubicBezTo>
                  <a:pt x="429" y="13"/>
                  <a:pt x="429" y="13"/>
                  <a:pt x="429" y="13"/>
                </a:cubicBezTo>
                <a:cubicBezTo>
                  <a:pt x="429" y="15"/>
                  <a:pt x="429" y="15"/>
                  <a:pt x="429" y="15"/>
                </a:cubicBezTo>
                <a:cubicBezTo>
                  <a:pt x="428" y="16"/>
                  <a:pt x="428" y="16"/>
                  <a:pt x="428" y="16"/>
                </a:cubicBezTo>
                <a:cubicBezTo>
                  <a:pt x="418" y="16"/>
                  <a:pt x="418" y="16"/>
                  <a:pt x="418" y="16"/>
                </a:cubicBezTo>
                <a:cubicBezTo>
                  <a:pt x="414" y="31"/>
                  <a:pt x="414" y="31"/>
                  <a:pt x="414" y="31"/>
                </a:cubicBezTo>
                <a:cubicBezTo>
                  <a:pt x="405" y="31"/>
                  <a:pt x="405" y="31"/>
                  <a:pt x="405" y="31"/>
                </a:cubicBezTo>
                <a:cubicBezTo>
                  <a:pt x="405" y="30"/>
                  <a:pt x="405" y="30"/>
                  <a:pt x="405" y="30"/>
                </a:cubicBezTo>
                <a:cubicBezTo>
                  <a:pt x="406" y="25"/>
                  <a:pt x="406" y="25"/>
                  <a:pt x="406" y="25"/>
                </a:cubicBezTo>
                <a:cubicBezTo>
                  <a:pt x="408" y="16"/>
                  <a:pt x="408" y="16"/>
                  <a:pt x="408" y="16"/>
                </a:cubicBezTo>
                <a:cubicBezTo>
                  <a:pt x="399" y="16"/>
                  <a:pt x="399" y="16"/>
                  <a:pt x="399" y="16"/>
                </a:cubicBezTo>
                <a:cubicBezTo>
                  <a:pt x="396" y="16"/>
                  <a:pt x="396" y="16"/>
                  <a:pt x="396" y="16"/>
                </a:cubicBezTo>
                <a:cubicBezTo>
                  <a:pt x="394" y="16"/>
                  <a:pt x="394" y="16"/>
                  <a:pt x="394" y="16"/>
                </a:cubicBezTo>
                <a:cubicBezTo>
                  <a:pt x="396" y="13"/>
                  <a:pt x="396" y="13"/>
                  <a:pt x="396" y="13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11" y="6"/>
                  <a:pt x="411" y="6"/>
                  <a:pt x="411" y="6"/>
                </a:cubicBezTo>
                <a:lnTo>
                  <a:pt x="412" y="1"/>
                </a:lnTo>
                <a:close/>
                <a:moveTo>
                  <a:pt x="405" y="18"/>
                </a:moveTo>
                <a:cubicBezTo>
                  <a:pt x="404" y="22"/>
                  <a:pt x="403" y="26"/>
                  <a:pt x="399" y="31"/>
                </a:cubicBezTo>
                <a:cubicBezTo>
                  <a:pt x="389" y="31"/>
                  <a:pt x="389" y="31"/>
                  <a:pt x="389" y="31"/>
                </a:cubicBezTo>
                <a:cubicBezTo>
                  <a:pt x="393" y="26"/>
                  <a:pt x="396" y="22"/>
                  <a:pt x="397" y="18"/>
                </a:cubicBezTo>
                <a:lnTo>
                  <a:pt x="405" y="18"/>
                </a:lnTo>
                <a:close/>
                <a:moveTo>
                  <a:pt x="444" y="9"/>
                </a:moveTo>
                <a:cubicBezTo>
                  <a:pt x="441" y="18"/>
                  <a:pt x="442" y="25"/>
                  <a:pt x="442" y="34"/>
                </a:cubicBezTo>
                <a:cubicBezTo>
                  <a:pt x="445" y="26"/>
                  <a:pt x="449" y="25"/>
                  <a:pt x="453" y="9"/>
                </a:cubicBezTo>
                <a:lnTo>
                  <a:pt x="444" y="9"/>
                </a:lnTo>
                <a:close/>
                <a:moveTo>
                  <a:pt x="398" y="1"/>
                </a:moveTo>
                <a:cubicBezTo>
                  <a:pt x="407" y="2"/>
                  <a:pt x="407" y="2"/>
                  <a:pt x="407" y="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398" y="12"/>
                  <a:pt x="398" y="12"/>
                  <a:pt x="398" y="12"/>
                </a:cubicBezTo>
                <a:lnTo>
                  <a:pt x="398" y="1"/>
                </a:lnTo>
                <a:close/>
                <a:moveTo>
                  <a:pt x="420" y="18"/>
                </a:moveTo>
                <a:cubicBezTo>
                  <a:pt x="427" y="18"/>
                  <a:pt x="427" y="18"/>
                  <a:pt x="427" y="18"/>
                </a:cubicBezTo>
                <a:cubicBezTo>
                  <a:pt x="428" y="30"/>
                  <a:pt x="428" y="30"/>
                  <a:pt x="428" y="30"/>
                </a:cubicBezTo>
                <a:cubicBezTo>
                  <a:pt x="420" y="30"/>
                  <a:pt x="420" y="30"/>
                  <a:pt x="420" y="30"/>
                </a:cubicBezTo>
                <a:lnTo>
                  <a:pt x="420" y="18"/>
                </a:lnTo>
                <a:close/>
                <a:moveTo>
                  <a:pt x="423" y="12"/>
                </a:moveTo>
                <a:cubicBezTo>
                  <a:pt x="424" y="8"/>
                  <a:pt x="425" y="5"/>
                  <a:pt x="426" y="2"/>
                </a:cubicBezTo>
                <a:cubicBezTo>
                  <a:pt x="429" y="2"/>
                  <a:pt x="431" y="2"/>
                  <a:pt x="433" y="2"/>
                </a:cubicBezTo>
                <a:cubicBezTo>
                  <a:pt x="430" y="12"/>
                  <a:pt x="430" y="12"/>
                  <a:pt x="430" y="12"/>
                </a:cubicBezTo>
                <a:lnTo>
                  <a:pt x="423" y="12"/>
                </a:lnTo>
                <a:close/>
                <a:moveTo>
                  <a:pt x="406" y="38"/>
                </a:moveTo>
                <a:cubicBezTo>
                  <a:pt x="403" y="42"/>
                  <a:pt x="403" y="42"/>
                  <a:pt x="403" y="42"/>
                </a:cubicBezTo>
                <a:cubicBezTo>
                  <a:pt x="406" y="46"/>
                  <a:pt x="406" y="46"/>
                  <a:pt x="406" y="46"/>
                </a:cubicBezTo>
                <a:cubicBezTo>
                  <a:pt x="414" y="38"/>
                  <a:pt x="414" y="38"/>
                  <a:pt x="414" y="38"/>
                </a:cubicBezTo>
                <a:lnTo>
                  <a:pt x="406" y="38"/>
                </a:lnTo>
                <a:close/>
                <a:moveTo>
                  <a:pt x="539" y="18"/>
                </a:moveTo>
                <a:cubicBezTo>
                  <a:pt x="538" y="21"/>
                  <a:pt x="538" y="21"/>
                  <a:pt x="538" y="21"/>
                </a:cubicBezTo>
                <a:cubicBezTo>
                  <a:pt x="515" y="35"/>
                  <a:pt x="515" y="35"/>
                  <a:pt x="515" y="35"/>
                </a:cubicBezTo>
                <a:cubicBezTo>
                  <a:pt x="514" y="36"/>
                  <a:pt x="514" y="36"/>
                  <a:pt x="514" y="36"/>
                </a:cubicBezTo>
                <a:cubicBezTo>
                  <a:pt x="539" y="36"/>
                  <a:pt x="539" y="36"/>
                  <a:pt x="539" y="36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40" y="41"/>
                  <a:pt x="540" y="41"/>
                  <a:pt x="540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3" y="41"/>
                  <a:pt x="513" y="41"/>
                  <a:pt x="513" y="41"/>
                </a:cubicBezTo>
                <a:cubicBezTo>
                  <a:pt x="512" y="48"/>
                  <a:pt x="510" y="55"/>
                  <a:pt x="508" y="62"/>
                </a:cubicBezTo>
                <a:cubicBezTo>
                  <a:pt x="505" y="62"/>
                  <a:pt x="496" y="62"/>
                  <a:pt x="493" y="62"/>
                </a:cubicBezTo>
                <a:cubicBezTo>
                  <a:pt x="489" y="61"/>
                  <a:pt x="482" y="59"/>
                  <a:pt x="478" y="58"/>
                </a:cubicBezTo>
                <a:cubicBezTo>
                  <a:pt x="478" y="56"/>
                  <a:pt x="478" y="55"/>
                  <a:pt x="479" y="53"/>
                </a:cubicBezTo>
                <a:cubicBezTo>
                  <a:pt x="479" y="53"/>
                  <a:pt x="479" y="53"/>
                  <a:pt x="480" y="53"/>
                </a:cubicBezTo>
                <a:cubicBezTo>
                  <a:pt x="480" y="53"/>
                  <a:pt x="493" y="56"/>
                  <a:pt x="494" y="56"/>
                </a:cubicBezTo>
                <a:cubicBezTo>
                  <a:pt x="495" y="57"/>
                  <a:pt x="496" y="57"/>
                  <a:pt x="496" y="57"/>
                </a:cubicBezTo>
                <a:cubicBezTo>
                  <a:pt x="500" y="41"/>
                  <a:pt x="500" y="41"/>
                  <a:pt x="500" y="41"/>
                </a:cubicBezTo>
                <a:cubicBezTo>
                  <a:pt x="471" y="41"/>
                  <a:pt x="471" y="41"/>
                  <a:pt x="471" y="41"/>
                </a:cubicBezTo>
                <a:cubicBezTo>
                  <a:pt x="472" y="36"/>
                  <a:pt x="472" y="36"/>
                  <a:pt x="472" y="36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502" y="32"/>
                  <a:pt x="502" y="32"/>
                  <a:pt x="502" y="32"/>
                </a:cubicBezTo>
                <a:cubicBezTo>
                  <a:pt x="516" y="23"/>
                  <a:pt x="516" y="23"/>
                  <a:pt x="516" y="23"/>
                </a:cubicBezTo>
                <a:cubicBezTo>
                  <a:pt x="478" y="23"/>
                  <a:pt x="478" y="23"/>
                  <a:pt x="478" y="23"/>
                </a:cubicBezTo>
                <a:cubicBezTo>
                  <a:pt x="480" y="18"/>
                  <a:pt x="480" y="18"/>
                  <a:pt x="480" y="18"/>
                </a:cubicBezTo>
                <a:lnTo>
                  <a:pt x="539" y="18"/>
                </a:lnTo>
                <a:close/>
                <a:moveTo>
                  <a:pt x="521" y="1"/>
                </a:moveTo>
                <a:cubicBezTo>
                  <a:pt x="522" y="4"/>
                  <a:pt x="522" y="4"/>
                  <a:pt x="522" y="4"/>
                </a:cubicBezTo>
                <a:cubicBezTo>
                  <a:pt x="547" y="4"/>
                  <a:pt x="547" y="4"/>
                  <a:pt x="547" y="4"/>
                </a:cubicBezTo>
                <a:cubicBezTo>
                  <a:pt x="544" y="17"/>
                  <a:pt x="544" y="17"/>
                  <a:pt x="544" y="17"/>
                </a:cubicBezTo>
                <a:cubicBezTo>
                  <a:pt x="532" y="17"/>
                  <a:pt x="532" y="17"/>
                  <a:pt x="532" y="17"/>
                </a:cubicBezTo>
                <a:cubicBezTo>
                  <a:pt x="533" y="9"/>
                  <a:pt x="533" y="9"/>
                  <a:pt x="533" y="9"/>
                </a:cubicBezTo>
                <a:cubicBezTo>
                  <a:pt x="493" y="9"/>
                  <a:pt x="493" y="9"/>
                  <a:pt x="493" y="9"/>
                </a:cubicBezTo>
                <a:cubicBezTo>
                  <a:pt x="491" y="17"/>
                  <a:pt x="491" y="17"/>
                  <a:pt x="491" y="17"/>
                </a:cubicBezTo>
                <a:cubicBezTo>
                  <a:pt x="477" y="17"/>
                  <a:pt x="477" y="17"/>
                  <a:pt x="477" y="17"/>
                </a:cubicBezTo>
                <a:cubicBezTo>
                  <a:pt x="480" y="4"/>
                  <a:pt x="480" y="4"/>
                  <a:pt x="480" y="4"/>
                </a:cubicBezTo>
                <a:cubicBezTo>
                  <a:pt x="506" y="4"/>
                  <a:pt x="506" y="4"/>
                  <a:pt x="506" y="4"/>
                </a:cubicBezTo>
                <a:cubicBezTo>
                  <a:pt x="505" y="1"/>
                  <a:pt x="505" y="1"/>
                  <a:pt x="505" y="1"/>
                </a:cubicBezTo>
                <a:lnTo>
                  <a:pt x="521" y="1"/>
                </a:lnTo>
                <a:close/>
                <a:moveTo>
                  <a:pt x="604" y="1"/>
                </a:moveTo>
                <a:cubicBezTo>
                  <a:pt x="603" y="6"/>
                  <a:pt x="603" y="6"/>
                  <a:pt x="603" y="6"/>
                </a:cubicBezTo>
                <a:cubicBezTo>
                  <a:pt x="629" y="6"/>
                  <a:pt x="629" y="6"/>
                  <a:pt x="629" y="6"/>
                </a:cubicBezTo>
                <a:cubicBezTo>
                  <a:pt x="627" y="11"/>
                  <a:pt x="627" y="11"/>
                  <a:pt x="627" y="11"/>
                </a:cubicBezTo>
                <a:cubicBezTo>
                  <a:pt x="602" y="11"/>
                  <a:pt x="602" y="11"/>
                  <a:pt x="602" y="11"/>
                </a:cubicBezTo>
                <a:cubicBezTo>
                  <a:pt x="599" y="23"/>
                  <a:pt x="599" y="23"/>
                  <a:pt x="599" y="23"/>
                </a:cubicBezTo>
                <a:cubicBezTo>
                  <a:pt x="626" y="23"/>
                  <a:pt x="626" y="23"/>
                  <a:pt x="626" y="23"/>
                </a:cubicBezTo>
                <a:cubicBezTo>
                  <a:pt x="625" y="28"/>
                  <a:pt x="625" y="28"/>
                  <a:pt x="625" y="28"/>
                </a:cubicBezTo>
                <a:cubicBezTo>
                  <a:pt x="597" y="28"/>
                  <a:pt x="597" y="28"/>
                  <a:pt x="597" y="28"/>
                </a:cubicBezTo>
                <a:cubicBezTo>
                  <a:pt x="589" y="62"/>
                  <a:pt x="589" y="62"/>
                  <a:pt x="589" y="62"/>
                </a:cubicBezTo>
                <a:cubicBezTo>
                  <a:pt x="577" y="62"/>
                  <a:pt x="577" y="62"/>
                  <a:pt x="577" y="62"/>
                </a:cubicBezTo>
                <a:cubicBezTo>
                  <a:pt x="585" y="28"/>
                  <a:pt x="585" y="28"/>
                  <a:pt x="585" y="28"/>
                </a:cubicBezTo>
                <a:cubicBezTo>
                  <a:pt x="557" y="28"/>
                  <a:pt x="557" y="28"/>
                  <a:pt x="557" y="28"/>
                </a:cubicBezTo>
                <a:cubicBezTo>
                  <a:pt x="558" y="24"/>
                  <a:pt x="558" y="24"/>
                  <a:pt x="558" y="24"/>
                </a:cubicBezTo>
                <a:cubicBezTo>
                  <a:pt x="586" y="23"/>
                  <a:pt x="586" y="23"/>
                  <a:pt x="586" y="23"/>
                </a:cubicBezTo>
                <a:cubicBezTo>
                  <a:pt x="589" y="11"/>
                  <a:pt x="589" y="11"/>
                  <a:pt x="589" y="11"/>
                </a:cubicBezTo>
                <a:cubicBezTo>
                  <a:pt x="563" y="11"/>
                  <a:pt x="563" y="11"/>
                  <a:pt x="563" y="11"/>
                </a:cubicBezTo>
                <a:cubicBezTo>
                  <a:pt x="564" y="6"/>
                  <a:pt x="564" y="6"/>
                  <a:pt x="564" y="6"/>
                </a:cubicBezTo>
                <a:cubicBezTo>
                  <a:pt x="590" y="6"/>
                  <a:pt x="590" y="6"/>
                  <a:pt x="590" y="6"/>
                </a:cubicBezTo>
                <a:cubicBezTo>
                  <a:pt x="591" y="1"/>
                  <a:pt x="591" y="1"/>
                  <a:pt x="591" y="1"/>
                </a:cubicBezTo>
                <a:lnTo>
                  <a:pt x="604" y="1"/>
                </a:lnTo>
                <a:close/>
                <a:moveTo>
                  <a:pt x="614" y="30"/>
                </a:moveTo>
                <a:cubicBezTo>
                  <a:pt x="615" y="33"/>
                  <a:pt x="617" y="62"/>
                  <a:pt x="617" y="62"/>
                </a:cubicBezTo>
                <a:cubicBezTo>
                  <a:pt x="612" y="62"/>
                  <a:pt x="609" y="62"/>
                  <a:pt x="604" y="62"/>
                </a:cubicBezTo>
                <a:cubicBezTo>
                  <a:pt x="604" y="51"/>
                  <a:pt x="603" y="41"/>
                  <a:pt x="602" y="30"/>
                </a:cubicBezTo>
                <a:lnTo>
                  <a:pt x="614" y="30"/>
                </a:lnTo>
                <a:close/>
                <a:moveTo>
                  <a:pt x="580" y="30"/>
                </a:moveTo>
                <a:cubicBezTo>
                  <a:pt x="575" y="41"/>
                  <a:pt x="569" y="51"/>
                  <a:pt x="563" y="62"/>
                </a:cubicBezTo>
                <a:cubicBezTo>
                  <a:pt x="557" y="62"/>
                  <a:pt x="554" y="62"/>
                  <a:pt x="549" y="61"/>
                </a:cubicBezTo>
                <a:cubicBezTo>
                  <a:pt x="557" y="53"/>
                  <a:pt x="565" y="37"/>
                  <a:pt x="569" y="31"/>
                </a:cubicBezTo>
                <a:lnTo>
                  <a:pt x="580" y="30"/>
                </a:lnTo>
                <a:close/>
                <a:moveTo>
                  <a:pt x="688" y="1"/>
                </a:moveTo>
                <a:cubicBezTo>
                  <a:pt x="687" y="4"/>
                  <a:pt x="687" y="4"/>
                  <a:pt x="687" y="4"/>
                </a:cubicBezTo>
                <a:cubicBezTo>
                  <a:pt x="702" y="4"/>
                  <a:pt x="712" y="4"/>
                  <a:pt x="714" y="4"/>
                </a:cubicBezTo>
                <a:cubicBezTo>
                  <a:pt x="713" y="9"/>
                  <a:pt x="713" y="9"/>
                  <a:pt x="713" y="9"/>
                </a:cubicBezTo>
                <a:cubicBezTo>
                  <a:pt x="686" y="9"/>
                  <a:pt x="686" y="9"/>
                  <a:pt x="686" y="9"/>
                </a:cubicBezTo>
                <a:cubicBezTo>
                  <a:pt x="681" y="30"/>
                  <a:pt x="681" y="30"/>
                  <a:pt x="681" y="30"/>
                </a:cubicBezTo>
                <a:cubicBezTo>
                  <a:pt x="696" y="30"/>
                  <a:pt x="705" y="30"/>
                  <a:pt x="706" y="30"/>
                </a:cubicBezTo>
                <a:cubicBezTo>
                  <a:pt x="707" y="31"/>
                  <a:pt x="708" y="31"/>
                  <a:pt x="708" y="31"/>
                </a:cubicBezTo>
                <a:cubicBezTo>
                  <a:pt x="707" y="35"/>
                  <a:pt x="707" y="35"/>
                  <a:pt x="707" y="35"/>
                </a:cubicBezTo>
                <a:cubicBezTo>
                  <a:pt x="680" y="35"/>
                  <a:pt x="680" y="35"/>
                  <a:pt x="680" y="35"/>
                </a:cubicBezTo>
                <a:cubicBezTo>
                  <a:pt x="674" y="62"/>
                  <a:pt x="674" y="62"/>
                  <a:pt x="674" y="62"/>
                </a:cubicBezTo>
                <a:cubicBezTo>
                  <a:pt x="668" y="62"/>
                  <a:pt x="665" y="62"/>
                  <a:pt x="660" y="62"/>
                </a:cubicBezTo>
                <a:cubicBezTo>
                  <a:pt x="667" y="35"/>
                  <a:pt x="667" y="35"/>
                  <a:pt x="667" y="35"/>
                </a:cubicBezTo>
                <a:cubicBezTo>
                  <a:pt x="639" y="35"/>
                  <a:pt x="639" y="35"/>
                  <a:pt x="639" y="35"/>
                </a:cubicBezTo>
                <a:cubicBezTo>
                  <a:pt x="639" y="33"/>
                  <a:pt x="639" y="32"/>
                  <a:pt x="640" y="31"/>
                </a:cubicBezTo>
                <a:cubicBezTo>
                  <a:pt x="668" y="31"/>
                  <a:pt x="668" y="31"/>
                  <a:pt x="668" y="31"/>
                </a:cubicBezTo>
                <a:cubicBezTo>
                  <a:pt x="673" y="9"/>
                  <a:pt x="673" y="9"/>
                  <a:pt x="673" y="9"/>
                </a:cubicBezTo>
                <a:cubicBezTo>
                  <a:pt x="645" y="9"/>
                  <a:pt x="645" y="9"/>
                  <a:pt x="645" y="9"/>
                </a:cubicBezTo>
                <a:cubicBezTo>
                  <a:pt x="645" y="7"/>
                  <a:pt x="646" y="6"/>
                  <a:pt x="646" y="5"/>
                </a:cubicBezTo>
                <a:cubicBezTo>
                  <a:pt x="674" y="5"/>
                  <a:pt x="674" y="5"/>
                  <a:pt x="674" y="5"/>
                </a:cubicBezTo>
                <a:cubicBezTo>
                  <a:pt x="675" y="1"/>
                  <a:pt x="675" y="1"/>
                  <a:pt x="675" y="1"/>
                </a:cubicBezTo>
                <a:lnTo>
                  <a:pt x="688" y="1"/>
                </a:lnTo>
                <a:close/>
                <a:moveTo>
                  <a:pt x="697" y="37"/>
                </a:moveTo>
                <a:cubicBezTo>
                  <a:pt x="699" y="45"/>
                  <a:pt x="699" y="54"/>
                  <a:pt x="700" y="62"/>
                </a:cubicBezTo>
                <a:cubicBezTo>
                  <a:pt x="695" y="62"/>
                  <a:pt x="692" y="62"/>
                  <a:pt x="687" y="62"/>
                </a:cubicBezTo>
                <a:cubicBezTo>
                  <a:pt x="687" y="56"/>
                  <a:pt x="686" y="43"/>
                  <a:pt x="684" y="37"/>
                </a:cubicBezTo>
                <a:lnTo>
                  <a:pt x="697" y="37"/>
                </a:lnTo>
                <a:close/>
                <a:moveTo>
                  <a:pt x="661" y="37"/>
                </a:moveTo>
                <a:cubicBezTo>
                  <a:pt x="654" y="49"/>
                  <a:pt x="649" y="57"/>
                  <a:pt x="646" y="62"/>
                </a:cubicBezTo>
                <a:cubicBezTo>
                  <a:pt x="638" y="62"/>
                  <a:pt x="638" y="62"/>
                  <a:pt x="638" y="62"/>
                </a:cubicBezTo>
                <a:cubicBezTo>
                  <a:pt x="635" y="62"/>
                  <a:pt x="634" y="62"/>
                  <a:pt x="634" y="62"/>
                </a:cubicBezTo>
                <a:cubicBezTo>
                  <a:pt x="634" y="62"/>
                  <a:pt x="633" y="62"/>
                  <a:pt x="633" y="62"/>
                </a:cubicBezTo>
                <a:cubicBezTo>
                  <a:pt x="638" y="56"/>
                  <a:pt x="643" y="47"/>
                  <a:pt x="647" y="41"/>
                </a:cubicBezTo>
                <a:cubicBezTo>
                  <a:pt x="649" y="39"/>
                  <a:pt x="649" y="38"/>
                  <a:pt x="650" y="37"/>
                </a:cubicBezTo>
                <a:lnTo>
                  <a:pt x="661" y="37"/>
                </a:lnTo>
                <a:close/>
                <a:moveTo>
                  <a:pt x="708" y="11"/>
                </a:moveTo>
                <a:cubicBezTo>
                  <a:pt x="706" y="15"/>
                  <a:pt x="703" y="21"/>
                  <a:pt x="700" y="29"/>
                </a:cubicBezTo>
                <a:cubicBezTo>
                  <a:pt x="688" y="28"/>
                  <a:pt x="688" y="28"/>
                  <a:pt x="688" y="28"/>
                </a:cubicBezTo>
                <a:cubicBezTo>
                  <a:pt x="691" y="22"/>
                  <a:pt x="694" y="16"/>
                  <a:pt x="697" y="11"/>
                </a:cubicBezTo>
                <a:lnTo>
                  <a:pt x="708" y="11"/>
                </a:lnTo>
                <a:close/>
                <a:moveTo>
                  <a:pt x="660" y="12"/>
                </a:moveTo>
                <a:cubicBezTo>
                  <a:pt x="661" y="18"/>
                  <a:pt x="662" y="22"/>
                  <a:pt x="663" y="29"/>
                </a:cubicBezTo>
                <a:cubicBezTo>
                  <a:pt x="658" y="29"/>
                  <a:pt x="655" y="29"/>
                  <a:pt x="650" y="29"/>
                </a:cubicBezTo>
                <a:cubicBezTo>
                  <a:pt x="650" y="24"/>
                  <a:pt x="650" y="16"/>
                  <a:pt x="648" y="12"/>
                </a:cubicBezTo>
                <a:cubicBezTo>
                  <a:pt x="649" y="11"/>
                  <a:pt x="649" y="11"/>
                  <a:pt x="649" y="11"/>
                </a:cubicBezTo>
                <a:lnTo>
                  <a:pt x="660" y="12"/>
                </a:lnTo>
                <a:close/>
              </a:path>
            </a:pathLst>
          </a:custGeom>
          <a:solidFill>
            <a:srgbClr val="004192"/>
          </a:solidFill>
          <a:ln>
            <a:noFill/>
          </a:ln>
          <a:effectLst>
            <a:glow rad="38100">
              <a:schemeClr val="bg1">
                <a:alpha val="40000"/>
              </a:schemeClr>
            </a:glow>
            <a:reflection blurRad="12700" stA="23000" endPos="76000" dir="5400000" sy="-100000" algn="bl" rotWithShape="0"/>
          </a:effectLst>
        </p:spPr>
        <p:txBody>
          <a:bodyPr vert="horz" wrap="square" lIns="80486" tIns="40243" rIns="80486" bIns="40243" numCol="1" anchor="t" anchorCtr="0" compatLnSpc="1"/>
          <a:lstStyle/>
          <a:p>
            <a:r>
              <a:rPr lang="en-US" altLang="zh-CN" sz="1715" baseline="0" dirty="0"/>
              <a:t> </a:t>
            </a:r>
            <a:endParaRPr lang="zh-CN" altLang="en-US" sz="1715" baseline="0" dirty="0"/>
          </a:p>
        </p:txBody>
      </p:sp>
      <p:sp>
        <p:nvSpPr>
          <p:cNvPr id="12" name="object 4"/>
          <p:cNvSpPr/>
          <p:nvPr userDrawn="1">
            <p:custDataLst>
              <p:tags r:id="rId5"/>
            </p:custDataLst>
          </p:nvPr>
        </p:nvSpPr>
        <p:spPr>
          <a:xfrm rot="5400000" flipH="1">
            <a:off x="204311" y="448350"/>
            <a:ext cx="112990" cy="78938"/>
          </a:xfrm>
          <a:custGeom>
            <a:avLst/>
            <a:gdLst/>
            <a:ahLst/>
            <a:cxnLst/>
            <a:rect l="l" t="t" r="r" b="b"/>
            <a:pathLst>
              <a:path w="614679" h="114300">
                <a:moveTo>
                  <a:pt x="0" y="114300"/>
                </a:moveTo>
                <a:lnTo>
                  <a:pt x="614172" y="114300"/>
                </a:lnTo>
                <a:lnTo>
                  <a:pt x="614172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EE8200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sp>
        <p:nvSpPr>
          <p:cNvPr id="14" name="object 5"/>
          <p:cNvSpPr/>
          <p:nvPr userDrawn="1">
            <p:custDataLst>
              <p:tags r:id="rId6"/>
            </p:custDataLst>
          </p:nvPr>
        </p:nvSpPr>
        <p:spPr>
          <a:xfrm rot="5400000" flipH="1" flipV="1">
            <a:off x="41275" y="172839"/>
            <a:ext cx="439063" cy="78938"/>
          </a:xfrm>
          <a:custGeom>
            <a:avLst/>
            <a:gdLst/>
            <a:ahLst/>
            <a:cxnLst/>
            <a:rect l="l" t="t" r="r" b="b"/>
            <a:pathLst>
              <a:path w="638809" h="114300">
                <a:moveTo>
                  <a:pt x="0" y="114300"/>
                </a:moveTo>
                <a:lnTo>
                  <a:pt x="638555" y="114300"/>
                </a:lnTo>
                <a:lnTo>
                  <a:pt x="638555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04192"/>
          </a:solidFill>
        </p:spPr>
        <p:txBody>
          <a:bodyPr wrap="square" lIns="0" tIns="0" rIns="0" bIns="0" rtlCol="0"/>
          <a:lstStyle/>
          <a:p>
            <a:endParaRPr sz="1715"/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-17542" y="953453"/>
            <a:ext cx="9928701" cy="3938151"/>
          </a:xfrm>
          <a:prstGeom prst="rect">
            <a:avLst/>
          </a:prstGeom>
        </p:spPr>
      </p:pic>
      <p:sp>
        <p:nvSpPr>
          <p:cNvPr id="3" name="Shape 90"/>
          <p:cNvSpPr/>
          <p:nvPr userDrawn="1">
            <p:custDataLst>
              <p:tags r:id="rId8"/>
            </p:custDataLst>
          </p:nvPr>
        </p:nvSpPr>
        <p:spPr>
          <a:xfrm>
            <a:off x="460732" y="1528207"/>
            <a:ext cx="8841105" cy="2785547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txBody>
          <a:bodyPr lIns="30177" tIns="15084" rIns="30177" bIns="15084" anchor="ctr" anchorCtr="0">
            <a:noAutofit/>
          </a:bodyPr>
          <a:lstStyle/>
          <a:p>
            <a:pPr algn="ctr"/>
            <a:endParaRPr sz="1190">
              <a:solidFill>
                <a:schemeClr val="lt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5301" y="223144"/>
            <a:ext cx="8915400" cy="928688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1" y="1300163"/>
            <a:ext cx="8915400" cy="3677345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1" y="5164536"/>
            <a:ext cx="2311400" cy="29666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2023-11-28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1" y="5164536"/>
            <a:ext cx="3136900" cy="29666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1" y="5164536"/>
            <a:ext cx="2311400" cy="29666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0600" rtl="0" eaLnBrk="1" latinLnBrk="0" hangingPunct="1">
        <a:spcBef>
          <a:spcPct val="0"/>
        </a:spcBef>
        <a:buNone/>
        <a:defRPr sz="47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75" indent="-371475" algn="l" defTabSz="990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5" kern="1200">
          <a:solidFill>
            <a:schemeClr val="tx1"/>
          </a:solidFill>
          <a:latin typeface="+mn-lt"/>
          <a:ea typeface="+mn-ea"/>
          <a:cs typeface="+mn-cs"/>
        </a:defRPr>
      </a:lvl1pPr>
      <a:lvl2pPr marL="804545" indent="-309245" algn="l" defTabSz="990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5" kern="1200">
          <a:solidFill>
            <a:schemeClr val="tx1"/>
          </a:solidFill>
          <a:latin typeface="+mn-lt"/>
          <a:ea typeface="+mn-ea"/>
          <a:cs typeface="+mn-cs"/>
        </a:defRPr>
      </a:lvl2pPr>
      <a:lvl3pPr marL="1238250" indent="-247650" algn="l" defTabSz="990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550" indent="-247650" algn="l" defTabSz="990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65" kern="1200">
          <a:solidFill>
            <a:schemeClr val="tx1"/>
          </a:solidFill>
          <a:latin typeface="+mn-lt"/>
          <a:ea typeface="+mn-ea"/>
          <a:cs typeface="+mn-cs"/>
        </a:defRPr>
      </a:lvl4pPr>
      <a:lvl5pPr marL="2228215" indent="-247650" algn="l" defTabSz="990600" rtl="0" eaLnBrk="1" latinLnBrk="0" hangingPunct="1">
        <a:spcBef>
          <a:spcPct val="20000"/>
        </a:spcBef>
        <a:buFont typeface="Arial" panose="020B0604020202020204" pitchFamily="34" charset="0"/>
        <a:buChar char="»"/>
        <a:defRPr sz="2165" kern="1200">
          <a:solidFill>
            <a:schemeClr val="tx1"/>
          </a:solidFill>
          <a:latin typeface="+mn-lt"/>
          <a:ea typeface="+mn-ea"/>
          <a:cs typeface="+mn-cs"/>
        </a:defRPr>
      </a:lvl5pPr>
      <a:lvl6pPr marL="2723515" indent="-247650" algn="l" defTabSz="990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5" kern="1200">
          <a:solidFill>
            <a:schemeClr val="tx1"/>
          </a:solidFill>
          <a:latin typeface="+mn-lt"/>
          <a:ea typeface="+mn-ea"/>
          <a:cs typeface="+mn-cs"/>
        </a:defRPr>
      </a:lvl6pPr>
      <a:lvl7pPr marL="3218815" indent="-247650" algn="l" defTabSz="990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5" kern="1200">
          <a:solidFill>
            <a:schemeClr val="tx1"/>
          </a:solidFill>
          <a:latin typeface="+mn-lt"/>
          <a:ea typeface="+mn-ea"/>
          <a:cs typeface="+mn-cs"/>
        </a:defRPr>
      </a:lvl7pPr>
      <a:lvl8pPr marL="3714115" indent="-247650" algn="l" defTabSz="990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5" kern="1200">
          <a:solidFill>
            <a:schemeClr val="tx1"/>
          </a:solidFill>
          <a:latin typeface="+mn-lt"/>
          <a:ea typeface="+mn-ea"/>
          <a:cs typeface="+mn-cs"/>
        </a:defRPr>
      </a:lvl8pPr>
      <a:lvl9pPr marL="4209415" indent="-247650" algn="l" defTabSz="990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9060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algn="l" defTabSz="99060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algn="l" defTabSz="99060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900" algn="l" defTabSz="99060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0565" algn="l" defTabSz="99060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5865" algn="l" defTabSz="99060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algn="l" defTabSz="99060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465" algn="l" defTabSz="99060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1765" algn="l" defTabSz="99060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3"/>
          <p:cNvSpPr/>
          <p:nvPr>
            <p:custDataLst>
              <p:tags r:id="rId1"/>
            </p:custDataLst>
          </p:nvPr>
        </p:nvSpPr>
        <p:spPr>
          <a:xfrm>
            <a:off x="56237" y="729536"/>
            <a:ext cx="5128935" cy="42926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>
              <a:lnSpc>
                <a:spcPct val="70000"/>
              </a:lnSpc>
              <a:spcBef>
                <a:spcPts val="500"/>
              </a:spcBef>
              <a:buFont typeface="Arial" panose="020B0604020202020204"/>
            </a:pPr>
            <a:r>
              <a:rPr lang="en-US" altLang="zh-CN" sz="1625" b="1" dirty="0">
                <a:solidFill>
                  <a:srgbClr val="0075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2b</a:t>
            </a:r>
            <a:r>
              <a:rPr lang="zh-CN" altLang="en-US" sz="1625" b="1" dirty="0">
                <a:solidFill>
                  <a:srgbClr val="0075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sz="1625" b="1" dirty="0">
                <a:solidFill>
                  <a:srgbClr val="0075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1625" b="1" dirty="0">
                <a:solidFill>
                  <a:srgbClr val="0075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具</a:t>
            </a:r>
            <a:r>
              <a:rPr lang="zh-CN" sz="1625" b="1" dirty="0">
                <a:solidFill>
                  <a:srgbClr val="0075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有掌握</a:t>
            </a:r>
            <a:r>
              <a:rPr lang="en-US" altLang="zh-CN" sz="1625" b="1" dirty="0">
                <a:solidFill>
                  <a:srgbClr val="0075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</a:t>
            </a:r>
            <a:r>
              <a:rPr lang="zh-CN" altLang="en-US" sz="1625" b="1" dirty="0">
                <a:solidFill>
                  <a:srgbClr val="0075B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基础，信息安全技术人员</a:t>
            </a: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2792413" y="1273584"/>
            <a:ext cx="6650434" cy="37294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25" b="1" dirty="0">
                <a:solidFill>
                  <a:prstClr val="black"/>
                </a:solidFill>
                <a:latin typeface="汉仪汉黑简" panose="00020600040101010101" charset="-122"/>
                <a:ea typeface="汉仪汉黑简" panose="00020600040101010101" charset="-122"/>
                <a:cs typeface="汉仪汉黑简" panose="00020600040101010101" charset="-122"/>
              </a:rPr>
              <a:t>人物介绍：</a:t>
            </a:r>
            <a:endParaRPr lang="en-US" altLang="zh-CN" sz="1625" b="1" dirty="0">
              <a:solidFill>
                <a:prstClr val="black"/>
              </a:solidFill>
              <a:latin typeface="汉仪汉黑简" panose="00020600040101010101" charset="-122"/>
              <a:ea typeface="汉仪汉黑简" panose="00020600040101010101" charset="-122"/>
              <a:cs typeface="汉仪汉黑简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25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+mn-ea"/>
              </a:rPr>
              <a:t>     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+mn-ea"/>
              </a:rPr>
              <a:t> 李继平，网络工程师，</a:t>
            </a:r>
            <a:r>
              <a:rPr 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+mn-ea"/>
              </a:rPr>
              <a:t>1996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+mn-ea"/>
              </a:rPr>
              <a:t>年出生，毕业于海口经济学院，计算机专业，</a:t>
            </a:r>
            <a:r>
              <a:rPr lang="en-US" altLang="zh-CN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+mn-ea"/>
              </a:rPr>
              <a:t>2021</a:t>
            </a:r>
            <a:r>
              <a:rPr lang="zh-CN" altLang="en-US" sz="130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+mn-ea"/>
              </a:rPr>
              <a:t>年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+mn-ea"/>
              </a:rPr>
              <a:t>起从事深圳特发东智科技有限公司网络工程师工作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Arial" panose="020B0604020202020204" pitchFamily="34" charset="0"/>
              </a:rPr>
              <a:t>。</a:t>
            </a:r>
            <a:endParaRPr lang="zh-CN" altLang="en-US" sz="1625" dirty="0">
              <a:solidFill>
                <a:prstClr val="black"/>
              </a:solidFill>
              <a:latin typeface="汉仪汉黑简" panose="00020600040101010101" charset="-122"/>
              <a:ea typeface="汉仪汉黑简" panose="00020600040101010101" charset="-122"/>
              <a:cs typeface="汉仪汉黑简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25" b="1" dirty="0">
                <a:solidFill>
                  <a:prstClr val="black"/>
                </a:solidFill>
                <a:latin typeface="汉仪汉黑简" panose="00020600040101010101" charset="-122"/>
                <a:ea typeface="汉仪汉黑简" panose="00020600040101010101" charset="-122"/>
                <a:cs typeface="汉仪汉黑简" panose="00020600040101010101" charset="-122"/>
                <a:sym typeface="Arial" panose="020B0604020202020204" pitchFamily="34" charset="0"/>
              </a:rPr>
              <a:t>主要成就：</a:t>
            </a:r>
            <a:endParaRPr lang="en-US" altLang="zh-CN" sz="1625" b="1" dirty="0">
              <a:solidFill>
                <a:prstClr val="black"/>
              </a:solidFill>
              <a:latin typeface="汉仪汉黑简" panose="00020600040101010101" charset="-122"/>
              <a:ea typeface="汉仪汉黑简" panose="00020600040101010101" charset="-122"/>
              <a:cs typeface="汉仪汉黑简" panose="00020600040101010101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25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Arial" panose="020B0604020202020204" pitchFamily="34" charset="0"/>
              </a:rPr>
              <a:t>     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Arial" panose="020B0604020202020204" pitchFamily="34" charset="0"/>
              </a:rPr>
              <a:t> 从业</a:t>
            </a:r>
            <a:r>
              <a:rPr lang="en-US" altLang="zh-CN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Arial" panose="020B0604020202020204" pitchFamily="34" charset="0"/>
              </a:rPr>
              <a:t>6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Arial" panose="020B0604020202020204" pitchFamily="34" charset="0"/>
              </a:rPr>
              <a:t>年经验，取得了软考网络工程师中级证书，熟练掌握相关技术以及知识技能，保证了公司网络稳定的运行；</a:t>
            </a:r>
            <a:r>
              <a:rPr lang="en-US" altLang="zh-CN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Arial" panose="020B0604020202020204" pitchFamily="34" charset="0"/>
              </a:rPr>
              <a:t>1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  <a:sym typeface="Arial" panose="020B0604020202020204" pitchFamily="34" charset="0"/>
              </a:rPr>
              <a:t>、负责公司网络规划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、网络管理、网络运维等工作；</a:t>
            </a:r>
            <a:r>
              <a:rPr lang="en-US" altLang="zh-CN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2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、负责计算机（办公区以及生产区等）、网络设备（路由器、交换机、防火墙等）、办公软件的故障维修，策略管理等工作；</a:t>
            </a:r>
            <a:r>
              <a:rPr lang="en-US" altLang="zh-CN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4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、负责公司内部局域网的管理，保证网络系统、网络节点的正常运转；</a:t>
            </a:r>
            <a:r>
              <a:rPr lang="en-US" altLang="zh-CN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5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、处理领导交办的其它工作。</a:t>
            </a:r>
            <a:endParaRPr lang="en-US" altLang="zh-CN" sz="1300" dirty="0">
              <a:solidFill>
                <a:srgbClr val="404040"/>
              </a:solidFill>
              <a:latin typeface="Arial" panose="020B0604020202020204" pitchFamily="34" charset="0"/>
              <a:ea typeface="黑体" panose="02010609060101010101" pitchFamily="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25" b="1" dirty="0">
                <a:solidFill>
                  <a:prstClr val="black"/>
                </a:solidFill>
                <a:latin typeface="汉仪汉黑简" panose="00020600040101010101" charset="-122"/>
                <a:ea typeface="汉仪汉黑简" panose="00020600040101010101" charset="-122"/>
                <a:cs typeface="汉仪汉黑简" panose="00020600040101010101" charset="-122"/>
                <a:sym typeface="+mn-ea"/>
              </a:rPr>
              <a:t>主要职责：</a:t>
            </a:r>
            <a:endParaRPr lang="zh-CN" altLang="en-US" sz="1625" b="1" dirty="0">
              <a:solidFill>
                <a:prstClr val="black"/>
              </a:solidFill>
              <a:latin typeface="汉仪汉黑简" panose="00020600040101010101" charset="-122"/>
              <a:ea typeface="汉仪汉黑简" panose="00020600040101010101" charset="-122"/>
              <a:cs typeface="汉仪汉黑简" panose="000206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       </a:t>
            </a:r>
            <a:r>
              <a:rPr lang="zh-CN" altLang="en-US" sz="1300" dirty="0">
                <a:solidFill>
                  <a:srgbClr val="404040"/>
                </a:solidFill>
                <a:latin typeface="Arial" panose="020B0604020202020204" pitchFamily="34" charset="0"/>
                <a:ea typeface="黑体" panose="02010609060101010101" pitchFamily="1" charset="-122"/>
              </a:rPr>
              <a:t>负责网络架构的需求及运维工作。</a:t>
            </a:r>
          </a:p>
        </p:txBody>
      </p:sp>
      <p:sp>
        <p:nvSpPr>
          <p:cNvPr id="3" name="矩形 2"/>
          <p:cNvSpPr/>
          <p:nvPr/>
        </p:nvSpPr>
        <p:spPr>
          <a:xfrm>
            <a:off x="230315" y="1381887"/>
            <a:ext cx="2213991" cy="32615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585" dirty="0"/>
              <a:t>IT</a:t>
            </a:r>
            <a:r>
              <a:rPr kumimoji="1" lang="zh-CN" altLang="en-US" sz="1585" dirty="0"/>
              <a:t>部门的人员介绍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0b23830-03d7-4da7-92cf-0829ce5ae540"/>
  <p:tag name="COMMONDATA" val="eyJoZGlkIjoiODcwYzIxZGI0MjJjNzQyMmUxMjY1OTk5YTc2YjIxYz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8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172</Words>
  <Application>Microsoft Office PowerPoint</Application>
  <PresentationFormat>自定义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汉仪汉黑简</vt:lpstr>
      <vt:lpstr>微软雅黑</vt:lpstr>
      <vt:lpstr>Arial</vt:lpstr>
      <vt:lpstr>Calibri</vt:lpstr>
      <vt:lpstr>Montserrat</vt:lpstr>
      <vt:lpstr>Office 主题​​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继平 李</cp:lastModifiedBy>
  <cp:revision>517</cp:revision>
  <dcterms:created xsi:type="dcterms:W3CDTF">2014-11-09T01:07:00Z</dcterms:created>
  <dcterms:modified xsi:type="dcterms:W3CDTF">2023-11-28T07:57:54Z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591E75F770B74D4289EE7D3D2581ADF4_13</vt:lpwstr>
  </property>
  <property fmtid="{D5CDD505-2E9C-101B-9397-08002B2CF9AE}" pid="3" name="KSOProductBuildVer">
    <vt:lpwstr>2052-12.1.0.15712</vt:lpwstr>
  </property>
</Properties>
</file>