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6"/>
  </p:notesMasterIdLst>
  <p:sldIdLst>
    <p:sldId id="431" r:id="rId5"/>
    <p:sldId id="286" r:id="rId7"/>
    <p:sldId id="751" r:id="rId8"/>
    <p:sldId id="760" r:id="rId9"/>
    <p:sldId id="757" r:id="rId10"/>
    <p:sldId id="762" r:id="rId11"/>
    <p:sldId id="761" r:id="rId12"/>
    <p:sldId id="752" r:id="rId13"/>
    <p:sldId id="753" r:id="rId14"/>
  </p:sldIdLst>
  <p:sldSz cx="12190730" cy="6858000"/>
  <p:notesSz cx="6797675" cy="9926955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EF8238"/>
    <a:srgbClr val="153B6C"/>
    <a:srgbClr val="7E7E7E"/>
    <a:srgbClr val="EF8201"/>
    <a:srgbClr val="3366CC"/>
    <a:srgbClr val="0063DB"/>
    <a:srgbClr val="4F8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56"/>
    <p:restoredTop sz="93625"/>
  </p:normalViewPr>
  <p:slideViewPr>
    <p:cSldViewPr showGuides="1">
      <p:cViewPr varScale="1">
        <p:scale>
          <a:sx n="65" d="100"/>
          <a:sy n="65" d="100"/>
        </p:scale>
        <p:origin x="780" y="60"/>
      </p:cViewPr>
      <p:guideLst>
        <p:guide orient="horz" pos="1982"/>
        <p:guide pos="37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9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975CF8-C8CC-4871-B55E-726CC737DFC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419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440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440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460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460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460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481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5017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501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151BFE-6217-463B-8144-09ED0B28C2FB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3B9643-7B80-441C-89A6-CF92C5217465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52A74F7-A112-4BED-B03E-B32C52CC9AA8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E0D27E-6502-4E5A-B013-715F06982988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BF1365-37F9-41FF-B4EA-12A0E64DEEAE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F3CF69A-B1B3-4E17-A963-D3885C1A4F8F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AB2BEF-E40C-4D9D-97A4-4B074DD3C9A8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C230254-39DC-433B-8AE1-454029A77BAF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ECEA0D-A377-4204-A293-09E25A7B5A7B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E8442DB-2B83-498A-BEAD-2C1B80C62C19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355B40-035D-41D1-BF76-CA17C2D9ED63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CE6E93-1FA8-45A8-BAC1-F1F5E6393B44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0EBE87C-646D-4EB3-9355-C0F9A5CEF9F7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94C829-76C1-401B-A470-FC6DE6B6887D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rotWithShape="0">
          <a:gsLst>
            <a:gs pos="0">
              <a:srgbClr val="D7D9E1">
                <a:alpha val="100000"/>
              </a:srgbClr>
            </a:gs>
            <a:gs pos="25999">
              <a:srgbClr val="EBECF0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241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3628AAD-7A71-4040-A26D-3CCC9FB940B2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4013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DD7E65-810B-4847-B868-9F0925D7AD4C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401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E9BCE1D-3E9B-43E0-B342-ACA75EC21350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0613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F35994-41E6-4EE8-9891-01039A763EBD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681163"/>
            <a:ext cx="51831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0613" y="2505075"/>
            <a:ext cx="5183187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26957C-B10F-40F3-99D3-820D300B1EEE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5E7C1BB-C15D-477B-8B7E-B783F162EFDD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CCEF16-FD8B-4963-A483-9A26FEC0533D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7AC515-5C1E-4200-927E-E760233CFCE5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06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510F5CC-9602-4991-BE4C-9026F7B199B8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10F07A5-EF1B-45AB-85AD-9D8D982F5D9A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4013" cy="43513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086155-3748-4E99-965E-1754CA8A95EC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0FCA72-61BD-4649-BC4D-296F9F3C4CDF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B6C7643-7033-477E-BF42-DEFCBBEC4F6C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8655C0-2376-4796-BBD6-6C17F8618CFA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3BB998-61A0-4131-B031-75321D6AF09F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4930E13-BECB-4E74-86D8-07BDD1651288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AD6333-F90D-4CAB-8EAE-5350F5DC1FFF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24984D-0C17-49D0-912F-599EFC5AD936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88" y="-1587"/>
            <a:ext cx="12187237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0" y="0"/>
            <a:ext cx="12184063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文本框 3"/>
          <p:cNvSpPr txBox="1"/>
          <p:nvPr/>
        </p:nvSpPr>
        <p:spPr>
          <a:xfrm>
            <a:off x="809625" y="2282825"/>
            <a:ext cx="1043305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安装软件操作手册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8914" name="文本框 45"/>
          <p:cNvSpPr txBox="1"/>
          <p:nvPr/>
        </p:nvSpPr>
        <p:spPr>
          <a:xfrm>
            <a:off x="4948238" y="5600700"/>
            <a:ext cx="2849562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2022</a:t>
            </a:r>
            <a:r>
              <a:rPr lang="zh-CN" altLang="en-US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6</a:t>
            </a:r>
            <a:r>
              <a:rPr lang="zh-CN" altLang="en-US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月</a:t>
            </a:r>
            <a:r>
              <a:rPr lang="en-US" altLang="zh-CN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13</a:t>
            </a:r>
            <a:r>
              <a:rPr lang="zh-CN" altLang="en-US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日</a:t>
            </a:r>
            <a:endParaRPr lang="zh-CN" altLang="en-US" b="1" dirty="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8915" name="文本框 1"/>
          <p:cNvSpPr txBox="1"/>
          <p:nvPr/>
        </p:nvSpPr>
        <p:spPr>
          <a:xfrm>
            <a:off x="3614738" y="4803775"/>
            <a:ext cx="44497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深圳特发东智科技有限公司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文本框 1"/>
          <p:cNvSpPr txBox="1"/>
          <p:nvPr/>
        </p:nvSpPr>
        <p:spPr>
          <a:xfrm>
            <a:off x="717550" y="1878013"/>
            <a:ext cx="3681413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1400" b="1" dirty="0">
                <a:solidFill>
                  <a:srgbClr val="EF82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——CONTENTS——</a:t>
            </a:r>
            <a:endParaRPr lang="en-US" altLang="zh-CN" sz="1400" b="1" dirty="0">
              <a:solidFill>
                <a:srgbClr val="EF82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1674813" y="1252538"/>
            <a:ext cx="1800225" cy="6477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R="0" algn="ctr" defTabSz="914400" fontAlgn="auto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600" normalizeH="0" baseline="0" noProof="1">
                <a:solidFill>
                  <a:srgbClr val="EF8238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n-cs"/>
                <a:sym typeface="+mn-ea"/>
              </a:rPr>
              <a:t>目录</a:t>
            </a:r>
            <a:endParaRPr kumimoji="0" lang="zh-CN" altLang="en-US" sz="3600" b="1" kern="1200" cap="none" spc="600" normalizeH="0" baseline="0" noProof="1">
              <a:solidFill>
                <a:srgbClr val="EF8238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22425" y="2208213"/>
            <a:ext cx="39243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安装软件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.登录系统                            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文本框 1"/>
          <p:cNvSpPr txBox="1"/>
          <p:nvPr/>
        </p:nvSpPr>
        <p:spPr>
          <a:xfrm>
            <a:off x="334963" y="476250"/>
            <a:ext cx="27606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200">
                <a:latin typeface="Calibri" panose="020F0502020204030204" pitchFamily="34" charset="0"/>
                <a:ea typeface="宋体" panose="02010600030101010101" pitchFamily="2" charset="-122"/>
              </a:rPr>
              <a:t>安装软件</a:t>
            </a:r>
            <a:endParaRPr lang="zh-CN" altLang="en-US" sz="3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3012" name="文本框 4"/>
          <p:cNvSpPr txBox="1"/>
          <p:nvPr/>
        </p:nvSpPr>
        <p:spPr>
          <a:xfrm>
            <a:off x="1966913" y="1222375"/>
            <a:ext cx="28321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>
                <a:latin typeface="Calibri" panose="020F0502020204030204" pitchFamily="34" charset="0"/>
                <a:ea typeface="宋体" panose="02010600030101010101" pitchFamily="2" charset="-122"/>
              </a:rPr>
              <a:t>1.</a:t>
            </a:r>
            <a:r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点击安装包，进行安装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103745" y="2564765"/>
          <a:ext cx="1617980" cy="116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" imgW="971550" imgH="771525" progId="Package">
                  <p:embed/>
                </p:oleObj>
              </mc:Choice>
              <mc:Fallback>
                <p:oleObj name="" showAsIcon="1" r:id="rId1" imgW="971550" imgH="771525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03745" y="2564765"/>
                        <a:ext cx="1617980" cy="1164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15" y="1917065"/>
            <a:ext cx="3571875" cy="25888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78395" y="191706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安装包</a:t>
            </a:r>
            <a:endParaRPr lang="zh-CN" altLang="en-US"/>
          </a:p>
        </p:txBody>
      </p:sp>
    </p:spTree>
  </p:cSld>
  <p:clrMapOvr>
    <a:masterClrMapping/>
  </p:clrMapOvr>
  <p:transition spd="slow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文本框 1"/>
          <p:cNvSpPr txBox="1"/>
          <p:nvPr/>
        </p:nvSpPr>
        <p:spPr>
          <a:xfrm>
            <a:off x="334963" y="476250"/>
            <a:ext cx="27606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200">
                <a:latin typeface="Calibri" panose="020F0502020204030204" pitchFamily="34" charset="0"/>
                <a:ea typeface="宋体" panose="02010600030101010101" pitchFamily="2" charset="-122"/>
              </a:rPr>
              <a:t>安装软件</a:t>
            </a:r>
            <a:endParaRPr lang="zh-CN" altLang="en-US" sz="3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3012" name="文本框 4"/>
          <p:cNvSpPr txBox="1"/>
          <p:nvPr/>
        </p:nvSpPr>
        <p:spPr>
          <a:xfrm>
            <a:off x="1966913" y="1222375"/>
            <a:ext cx="28321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</a:rPr>
              <a:t>2.</a:t>
            </a:r>
            <a:r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点击【添加</a:t>
            </a:r>
            <a:r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应用】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3520" y="1222375"/>
            <a:ext cx="6432550" cy="5198110"/>
          </a:xfrm>
          <a:prstGeom prst="rect">
            <a:avLst/>
          </a:prstGeom>
        </p:spPr>
      </p:pic>
    </p:spTree>
  </p:cSld>
  <p:clrMapOvr>
    <a:masterClrMapping/>
  </p:clrMapOvr>
  <p:transition spd="slow" advTm="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文本框 1"/>
          <p:cNvSpPr txBox="1"/>
          <p:nvPr/>
        </p:nvSpPr>
        <p:spPr>
          <a:xfrm>
            <a:off x="334963" y="476250"/>
            <a:ext cx="27606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200">
                <a:latin typeface="Calibri" panose="020F0502020204030204" pitchFamily="34" charset="0"/>
                <a:ea typeface="宋体" panose="02010600030101010101" pitchFamily="2" charset="-122"/>
              </a:rPr>
              <a:t>登录系统</a:t>
            </a:r>
            <a:endParaRPr lang="zh-CN" altLang="en-US" sz="3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59" name="文本框 3"/>
          <p:cNvSpPr txBox="1"/>
          <p:nvPr/>
        </p:nvSpPr>
        <p:spPr>
          <a:xfrm>
            <a:off x="982663" y="1412875"/>
            <a:ext cx="60712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</a:rPr>
              <a:t>2.</a:t>
            </a:r>
            <a:r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输入地址后点击【添加】不要与后期上线的正式环境</a:t>
            </a:r>
            <a:r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弄混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2780665"/>
            <a:ext cx="11654790" cy="29927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5560" y="1907540"/>
            <a:ext cx="4634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地址：http://10.10.2.33:8081</a:t>
            </a:r>
            <a:endParaRPr lang="zh-CN" altLang="en-US"/>
          </a:p>
        </p:txBody>
      </p:sp>
    </p:spTree>
  </p:cSld>
  <p:clrMapOvr>
    <a:masterClrMapping/>
  </p:clrMapOvr>
  <p:transition spd="slow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文本框 1"/>
          <p:cNvSpPr txBox="1"/>
          <p:nvPr/>
        </p:nvSpPr>
        <p:spPr>
          <a:xfrm>
            <a:off x="334963" y="476250"/>
            <a:ext cx="27606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200">
                <a:latin typeface="Calibri" panose="020F0502020204030204" pitchFamily="34" charset="0"/>
                <a:ea typeface="宋体" panose="02010600030101010101" pitchFamily="2" charset="-122"/>
              </a:rPr>
              <a:t>登录系统</a:t>
            </a:r>
            <a:endParaRPr lang="zh-CN" altLang="en-US" sz="3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59" name="文本框 3"/>
          <p:cNvSpPr txBox="1"/>
          <p:nvPr/>
        </p:nvSpPr>
        <p:spPr>
          <a:xfrm>
            <a:off x="1270953" y="1556385"/>
            <a:ext cx="46996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</a:rPr>
              <a:t>3.</a:t>
            </a:r>
            <a:r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选择应用，右键可以【重命名】为测试</a:t>
            </a:r>
            <a:r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环境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3340" y="2493010"/>
            <a:ext cx="2392680" cy="3474720"/>
          </a:xfrm>
          <a:prstGeom prst="rect">
            <a:avLst/>
          </a:prstGeom>
        </p:spPr>
      </p:pic>
    </p:spTree>
  </p:cSld>
  <p:clrMapOvr>
    <a:masterClrMapping/>
  </p:clrMapOvr>
  <p:transition spd="slow"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文本框 1"/>
          <p:cNvSpPr txBox="1"/>
          <p:nvPr/>
        </p:nvSpPr>
        <p:spPr>
          <a:xfrm>
            <a:off x="334963" y="476250"/>
            <a:ext cx="27606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200">
                <a:latin typeface="Calibri" panose="020F0502020204030204" pitchFamily="34" charset="0"/>
                <a:ea typeface="宋体" panose="02010600030101010101" pitchFamily="2" charset="-122"/>
              </a:rPr>
              <a:t>登录系统</a:t>
            </a:r>
            <a:endParaRPr lang="zh-CN" altLang="en-US" sz="3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59" name="文本框 3"/>
          <p:cNvSpPr txBox="1"/>
          <p:nvPr/>
        </p:nvSpPr>
        <p:spPr>
          <a:xfrm>
            <a:off x="622618" y="2132965"/>
            <a:ext cx="33280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>
                <a:latin typeface="Calibri" panose="020F0502020204030204" pitchFamily="34" charset="0"/>
                <a:ea typeface="宋体" panose="02010600030101010101" pitchFamily="2" charset="-122"/>
              </a:rPr>
              <a:t>4.</a:t>
            </a:r>
            <a:r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输入账户以及密码后点击登录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1630" y="1268730"/>
            <a:ext cx="7586980" cy="4631055"/>
          </a:xfrm>
          <a:prstGeom prst="rect">
            <a:avLst/>
          </a:prstGeom>
        </p:spPr>
      </p:pic>
    </p:spTree>
  </p:cSld>
  <p:clrMapOvr>
    <a:masterClrMapping/>
  </p:clrMapOvr>
  <p:transition spd="slow"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文本框 1"/>
          <p:cNvSpPr txBox="1"/>
          <p:nvPr/>
        </p:nvSpPr>
        <p:spPr>
          <a:xfrm>
            <a:off x="334963" y="476250"/>
            <a:ext cx="27606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200">
                <a:latin typeface="Calibri" panose="020F0502020204030204" pitchFamily="34" charset="0"/>
                <a:ea typeface="宋体" panose="02010600030101010101" pitchFamily="2" charset="-122"/>
              </a:rPr>
              <a:t>登录系统</a:t>
            </a:r>
            <a:endParaRPr lang="zh-CN" altLang="en-US" sz="3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7108" name="文本框 7"/>
          <p:cNvSpPr txBox="1"/>
          <p:nvPr/>
        </p:nvSpPr>
        <p:spPr>
          <a:xfrm>
            <a:off x="1991360" y="2348865"/>
            <a:ext cx="23869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>
                <a:latin typeface="Calibri" panose="020F0502020204030204" pitchFamily="34" charset="0"/>
                <a:ea typeface="宋体" panose="02010600030101010101" pitchFamily="2" charset="-122"/>
              </a:rPr>
              <a:t>5.</a:t>
            </a:r>
            <a:r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修改密码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3385" y="1412875"/>
            <a:ext cx="7506335" cy="4580255"/>
          </a:xfrm>
          <a:prstGeom prst="rect">
            <a:avLst/>
          </a:prstGeom>
        </p:spPr>
      </p:pic>
    </p:spTree>
  </p:cSld>
  <p:clrMapOvr>
    <a:masterClrMapping/>
  </p:clrMapOvr>
  <p:transition spd="slow"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文本框 1"/>
          <p:cNvSpPr txBox="1"/>
          <p:nvPr/>
        </p:nvSpPr>
        <p:spPr>
          <a:xfrm>
            <a:off x="334963" y="476250"/>
            <a:ext cx="27606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200">
                <a:latin typeface="Calibri" panose="020F0502020204030204" pitchFamily="34" charset="0"/>
                <a:ea typeface="宋体" panose="02010600030101010101" pitchFamily="2" charset="-122"/>
              </a:rPr>
              <a:t>登陆系统</a:t>
            </a:r>
            <a:endParaRPr lang="zh-CN" altLang="en-US" sz="3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9156" name="文本框 6"/>
          <p:cNvSpPr txBox="1"/>
          <p:nvPr/>
        </p:nvSpPr>
        <p:spPr>
          <a:xfrm>
            <a:off x="3071813" y="836613"/>
            <a:ext cx="56403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>
                <a:latin typeface="Calibri" panose="020F0502020204030204" pitchFamily="34" charset="0"/>
                <a:ea typeface="宋体" panose="02010600030101010101" pitchFamily="2" charset="-122"/>
              </a:rPr>
              <a:t>6.</a:t>
            </a:r>
            <a:r>
              <a:rPr lang="zh-CN">
                <a:latin typeface="Calibri" panose="020F0502020204030204" pitchFamily="34" charset="0"/>
                <a:ea typeface="宋体" panose="02010600030101010101" pitchFamily="2" charset="-122"/>
              </a:rPr>
              <a:t>以下为登陆成功界面</a:t>
            </a:r>
            <a:endParaRPr 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3205" y="1412875"/>
            <a:ext cx="8311515" cy="4839335"/>
          </a:xfrm>
          <a:prstGeom prst="rect">
            <a:avLst/>
          </a:prstGeom>
        </p:spPr>
      </p:pic>
    </p:spTree>
  </p:cSld>
  <p:clrMapOvr>
    <a:masterClrMapping/>
  </p:clrMapOvr>
  <p:transition spd="slow" advTm="2000"/>
</p:sld>
</file>

<file path=ppt/tags/tag1.xml><?xml version="1.0" encoding="utf-8"?>
<p:tagLst xmlns:p="http://schemas.openxmlformats.org/presentationml/2006/main">
  <p:tag name="KSO_WM_UNIT_PLACING_PICTURE_USER_VIEWPORT" val="{&quot;height&quot;:10159,&quot;width&quot;:19833}"/>
</p:tagLst>
</file>

<file path=ppt/tags/tag2.xml><?xml version="1.0" encoding="utf-8"?>
<p:tagLst xmlns:p="http://schemas.openxmlformats.org/presentationml/2006/main">
  <p:tag name="COMMONDATA" val="eyJoZGlkIjoiMDRlYjkxZDMyOGMyNmJmOThjYmUzMmIzNzhiNTkwND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WPS 演示</Application>
  <PresentationFormat/>
  <Paragraphs>45</Paragraphs>
  <Slides>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等线 Light</vt:lpstr>
      <vt:lpstr>微软雅黑</vt:lpstr>
      <vt:lpstr>黑体</vt:lpstr>
      <vt:lpstr>Arial Black</vt:lpstr>
      <vt:lpstr>Arial Unicode MS</vt:lpstr>
      <vt:lpstr>等线</vt:lpstr>
      <vt:lpstr>Office 主题​​</vt:lpstr>
      <vt:lpstr>自定义设计方案</vt:lpstr>
      <vt:lpstr>1_自定义设计方案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</dc:title>
  <dc:creator>user</dc:creator>
  <cp:lastModifiedBy>.</cp:lastModifiedBy>
  <cp:revision>767</cp:revision>
  <cp:lastPrinted>2018-06-03T04:49:00Z</cp:lastPrinted>
  <dcterms:created xsi:type="dcterms:W3CDTF">2016-04-14T03:39:00Z</dcterms:created>
  <dcterms:modified xsi:type="dcterms:W3CDTF">2022-06-17T06:09:50Z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016EAC3C7AC24BAC90857A85CF43685A</vt:lpwstr>
  </property>
</Properties>
</file>