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189990" y="1779905"/>
            <a:ext cx="481457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一、</a:t>
            </a:r>
            <a:r>
              <a:rPr lang="en-US" altLang="zh-CN" sz="20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WIFI </a:t>
            </a:r>
            <a:r>
              <a:rPr lang="zh-CN" altLang="en-US" sz="20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连接说明（参考视频）：</a:t>
            </a:r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1.点击网络图标；</a:t>
            </a:r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2.找到要连接的WIFI；</a:t>
            </a:r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（此处以</a:t>
            </a:r>
            <a:r>
              <a:rPr lang="en-US" altLang="zh-CN" sz="2000" b="1" u="sng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DZ_GUEST9</a:t>
            </a:r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示范，其余类似）</a:t>
            </a:r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3.点击连接，</a:t>
            </a:r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</a:t>
            </a:r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入密码；</a:t>
            </a:r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4.</a:t>
            </a:r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点击下一步，点击是，即可完成连接</a:t>
            </a:r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20211213_115720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786245" y="490220"/>
            <a:ext cx="3321685" cy="57454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19075" y="1264285"/>
            <a:ext cx="532955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一、</a:t>
            </a:r>
            <a:r>
              <a:rPr lang="en-US" altLang="zh-CN" sz="2000" b="1" u="sng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Guest</a:t>
            </a:r>
            <a:r>
              <a:rPr lang="en-US" altLang="zh-CN" sz="20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WIFI </a:t>
            </a:r>
            <a:r>
              <a:rPr lang="zh-CN" altLang="en-US" sz="20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认证操作步骤（参考视频）：</a:t>
            </a:r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1.请向</a:t>
            </a:r>
            <a:r>
              <a:rPr lang="en-US" altLang="zh-CN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IT</a:t>
            </a:r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部门取得账号密码；</a:t>
            </a:r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2.</a:t>
            </a:r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连接</a:t>
            </a:r>
            <a:r>
              <a:rPr lang="en-US" altLang="zh-CN" sz="2000" b="1" u="sng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Guest</a:t>
            </a:r>
            <a:r>
              <a:rPr lang="en-US" altLang="zh-CN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密码：</a:t>
            </a:r>
            <a:r>
              <a:rPr lang="en-US" altLang="zh-CN" sz="2000" b="1" u="sng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12345678</a:t>
            </a:r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3.</a:t>
            </a:r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打开任意浏览器，再打开任意网址；</a:t>
            </a:r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4.</a:t>
            </a:r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如果浏览器弹出警告请忽略；</a:t>
            </a:r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点击用户认证；</a:t>
            </a:r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6.</a:t>
            </a:r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输入账号密码，点击登录</a:t>
            </a:r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7.</a:t>
            </a:r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认证成功即可使用</a:t>
            </a:r>
            <a:r>
              <a:rPr lang="zh-CN" altLang="en-US" sz="20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000" b="1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20211213_133212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680075" y="476250"/>
            <a:ext cx="6143625" cy="58521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/>
        </p:nvGraphicFramePr>
        <p:xfrm>
          <a:off x="445135" y="471170"/>
          <a:ext cx="11160760" cy="5827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560"/>
                <a:gridCol w="2082800"/>
                <a:gridCol w="2232025"/>
                <a:gridCol w="2177415"/>
                <a:gridCol w="2600960"/>
              </a:tblGrid>
              <a:tr h="1527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n>
                            <a:noFill/>
                          </a:ln>
                        </a:rPr>
                        <a:t>WiFi</a:t>
                      </a:r>
                      <a:r>
                        <a:rPr lang="zh-CN" altLang="en-US" sz="1800">
                          <a:ln>
                            <a:noFill/>
                          </a:ln>
                        </a:rPr>
                        <a:t>名称</a:t>
                      </a:r>
                      <a:endParaRPr lang="zh-CN" altLang="en-US" sz="1800">
                        <a:ln>
                          <a:noFill/>
                        </a:ln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n>
                            <a:noFill/>
                          </a:ln>
                        </a:rPr>
                        <a:t>WIFI</a:t>
                      </a:r>
                      <a:r>
                        <a:rPr lang="zh-CN" altLang="en-US" sz="1800">
                          <a:ln>
                            <a:noFill/>
                          </a:ln>
                        </a:rPr>
                        <a:t>连接密码</a:t>
                      </a:r>
                      <a:endParaRPr lang="zh-CN" altLang="en-US" sz="1800">
                        <a:ln>
                          <a:noFill/>
                        </a:ln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n>
                            <a:noFill/>
                          </a:ln>
                        </a:rPr>
                        <a:t>认证方式</a:t>
                      </a:r>
                      <a:endParaRPr lang="zh-CN" altLang="en-US" sz="1800">
                        <a:ln>
                          <a:noFill/>
                        </a:ln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n>
                            <a:noFill/>
                          </a:ln>
                        </a:rPr>
                        <a:t>访问范围</a:t>
                      </a:r>
                      <a:endParaRPr lang="zh-CN" altLang="en-US" sz="1800">
                        <a:ln>
                          <a:noFill/>
                        </a:ln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n>
                            <a:noFill/>
                          </a:ln>
                          <a:sym typeface="+mn-ea"/>
                        </a:rPr>
                        <a:t>备注</a:t>
                      </a:r>
                      <a:endParaRPr lang="zh-CN" altLang="en-US" sz="18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/>
                </a:tc>
              </a:tr>
              <a:tr h="1527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n>
                            <a:noFill/>
                          </a:ln>
                        </a:rPr>
                        <a:t>DZ-GUEST9</a:t>
                      </a:r>
                      <a:endParaRPr lang="zh-CN" altLang="en-US" sz="1800">
                        <a:ln>
                          <a:noFill/>
                        </a:ln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n>
                            <a:noFill/>
                          </a:ln>
                        </a:rPr>
                        <a:t>88888888</a:t>
                      </a:r>
                      <a:endParaRPr lang="zh-CN" altLang="en-US" sz="1800">
                        <a:ln>
                          <a:noFill/>
                        </a:ln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n>
                            <a:noFill/>
                          </a:ln>
                        </a:rPr>
                        <a:t>WIFI </a:t>
                      </a:r>
                      <a:r>
                        <a:rPr lang="zh-CN" altLang="en-US" sz="1800">
                          <a:ln>
                            <a:noFill/>
                          </a:ln>
                        </a:rPr>
                        <a:t>密码</a:t>
                      </a:r>
                      <a:endParaRPr lang="zh-CN" altLang="en-US" sz="1800">
                        <a:ln>
                          <a:noFill/>
                        </a:ln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n>
                            <a:noFill/>
                          </a:ln>
                          <a:sym typeface="+mn-ea"/>
                        </a:rPr>
                        <a:t>外网</a:t>
                      </a:r>
                      <a:endParaRPr lang="zh-CN" altLang="en-US" sz="18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n>
                            <a:noFill/>
                          </a:ln>
                        </a:rPr>
                        <a:t>\</a:t>
                      </a:r>
                      <a:endParaRPr lang="en-US" altLang="zh-CN" sz="1800">
                        <a:ln>
                          <a:noFill/>
                        </a:ln>
                      </a:endParaRPr>
                    </a:p>
                  </a:txBody>
                  <a:tcPr anchor="ctr" anchorCtr="0"/>
                </a:tc>
              </a:tr>
              <a:tr h="1527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n>
                            <a:noFill/>
                          </a:ln>
                        </a:rPr>
                        <a:t>DZ-OFFICE10</a:t>
                      </a:r>
                      <a:endParaRPr lang="zh-CN" altLang="en-US" sz="1800">
                        <a:ln>
                          <a:noFill/>
                        </a:ln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n>
                            <a:noFill/>
                          </a:ln>
                        </a:rPr>
                        <a:t>DZ888888</a:t>
                      </a:r>
                      <a:endParaRPr lang="zh-CN" altLang="en-US" sz="1800">
                        <a:ln>
                          <a:noFill/>
                        </a:ln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n>
                            <a:noFill/>
                          </a:ln>
                        </a:rPr>
                        <a:t>WIFI</a:t>
                      </a:r>
                      <a:r>
                        <a:rPr lang="zh-CN" altLang="en-US" sz="1800">
                          <a:ln>
                            <a:noFill/>
                          </a:ln>
                        </a:rPr>
                        <a:t>密码</a:t>
                      </a:r>
                      <a:r>
                        <a:rPr lang="en-US" altLang="zh-CN" sz="1800">
                          <a:ln>
                            <a:noFill/>
                          </a:ln>
                        </a:rPr>
                        <a:t>+MAC</a:t>
                      </a:r>
                      <a:r>
                        <a:rPr lang="zh-CN" altLang="en-US" sz="1800">
                          <a:ln>
                            <a:noFill/>
                          </a:ln>
                        </a:rPr>
                        <a:t>地址</a:t>
                      </a:r>
                      <a:endParaRPr lang="zh-CN" altLang="en-US" sz="1800">
                        <a:ln>
                          <a:noFill/>
                        </a:ln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n>
                            <a:noFill/>
                          </a:ln>
                        </a:rPr>
                        <a:t>外网、内网  </a:t>
                      </a:r>
                      <a:endParaRPr lang="zh-CN" altLang="en-US" sz="1800">
                        <a:ln>
                          <a:noFill/>
                        </a:ln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n>
                            <a:noFill/>
                          </a:ln>
                          <a:sym typeface="+mn-ea"/>
                        </a:rPr>
                        <a:t>连接前联系</a:t>
                      </a:r>
                      <a:r>
                        <a:rPr lang="en-US" altLang="zh-CN" sz="1800">
                          <a:ln>
                            <a:noFill/>
                          </a:ln>
                          <a:sym typeface="+mn-ea"/>
                        </a:rPr>
                        <a:t>IT</a:t>
                      </a:r>
                      <a:r>
                        <a:rPr lang="zh-CN" altLang="en-US" sz="1800">
                          <a:ln>
                            <a:noFill/>
                          </a:ln>
                          <a:sym typeface="+mn-ea"/>
                        </a:rPr>
                        <a:t>部</a:t>
                      </a:r>
                      <a:endParaRPr lang="zh-CN" altLang="en-US" sz="1800">
                        <a:ln>
                          <a:noFill/>
                        </a:ln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800">
                          <a:ln>
                            <a:noFill/>
                          </a:ln>
                        </a:rPr>
                        <a:t>需要先提供</a:t>
                      </a:r>
                      <a:r>
                        <a:rPr lang="en-US" altLang="zh-CN" sz="1800">
                          <a:ln>
                            <a:noFill/>
                          </a:ln>
                        </a:rPr>
                        <a:t>MAC</a:t>
                      </a:r>
                      <a:r>
                        <a:rPr lang="zh-CN" altLang="en-US" sz="1800">
                          <a:ln>
                            <a:noFill/>
                          </a:ln>
                        </a:rPr>
                        <a:t>，</a:t>
                      </a:r>
                      <a:endParaRPr lang="zh-CN" altLang="en-US" sz="1800">
                        <a:ln>
                          <a:noFill/>
                        </a:ln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800">
                          <a:ln>
                            <a:noFill/>
                          </a:ln>
                        </a:rPr>
                        <a:t>加白后才可以正常使用</a:t>
                      </a:r>
                      <a:endParaRPr lang="zh-CN" altLang="en-US" sz="1800">
                        <a:ln>
                          <a:noFill/>
                        </a:ln>
                      </a:endParaRPr>
                    </a:p>
                    <a:p>
                      <a:pPr algn="ctr">
                        <a:buNone/>
                      </a:pPr>
                      <a:endParaRPr lang="zh-CN" altLang="en-US" sz="1800">
                        <a:ln>
                          <a:noFill/>
                        </a:ln>
                      </a:endParaRPr>
                    </a:p>
                  </a:txBody>
                  <a:tcPr anchor="ctr" anchorCtr="0"/>
                </a:tc>
              </a:tr>
              <a:tr h="12439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n>
                            <a:noFill/>
                          </a:ln>
                        </a:rPr>
                        <a:t>Guest（测试）</a:t>
                      </a:r>
                      <a:endParaRPr lang="zh-CN" altLang="en-US" sz="1800">
                        <a:ln>
                          <a:noFill/>
                        </a:ln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n>
                            <a:noFill/>
                          </a:ln>
                        </a:rPr>
                        <a:t>12345678</a:t>
                      </a:r>
                      <a:endParaRPr lang="en-US" altLang="zh-CN" sz="1800">
                        <a:ln>
                          <a:noFill/>
                        </a:ln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n>
                            <a:noFill/>
                          </a:ln>
                        </a:rPr>
                        <a:t>WIFI</a:t>
                      </a:r>
                      <a:r>
                        <a:rPr lang="zh-CN" altLang="en-US" sz="1800">
                          <a:ln>
                            <a:noFill/>
                          </a:ln>
                        </a:rPr>
                        <a:t>密码</a:t>
                      </a:r>
                      <a:r>
                        <a:rPr lang="en-US" altLang="zh-CN" sz="1800">
                          <a:ln>
                            <a:noFill/>
                          </a:ln>
                        </a:rPr>
                        <a:t>+</a:t>
                      </a:r>
                      <a:r>
                        <a:rPr lang="zh-CN" altLang="en-US" sz="1800">
                          <a:ln>
                            <a:noFill/>
                          </a:ln>
                        </a:rPr>
                        <a:t>网页认证</a:t>
                      </a:r>
                      <a:endParaRPr lang="zh-CN" altLang="en-US" sz="1800">
                        <a:ln>
                          <a:noFill/>
                        </a:ln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n>
                            <a:noFill/>
                          </a:ln>
                          <a:sym typeface="+mn-ea"/>
                        </a:rPr>
                        <a:t>外网、内网</a:t>
                      </a:r>
                      <a:endParaRPr lang="zh-CN" altLang="en-US" sz="18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n>
                            <a:noFill/>
                          </a:ln>
                          <a:sym typeface="+mn-ea"/>
                        </a:rPr>
                        <a:t>连接前联系</a:t>
                      </a:r>
                      <a:r>
                        <a:rPr lang="en-US" altLang="zh-CN" sz="1800">
                          <a:ln>
                            <a:noFill/>
                          </a:ln>
                          <a:sym typeface="+mn-ea"/>
                        </a:rPr>
                        <a:t>IT</a:t>
                      </a:r>
                      <a:r>
                        <a:rPr lang="zh-CN" altLang="en-US" sz="1800">
                          <a:ln>
                            <a:noFill/>
                          </a:ln>
                          <a:sym typeface="+mn-ea"/>
                        </a:rPr>
                        <a:t>部，</a:t>
                      </a:r>
                      <a:endParaRPr lang="zh-CN" altLang="en-US" sz="1800">
                        <a:ln>
                          <a:noFill/>
                        </a:ln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800">
                          <a:ln>
                            <a:noFill/>
                          </a:ln>
                          <a:sym typeface="+mn-ea"/>
                        </a:rPr>
                        <a:t>取得认证账号密码，</a:t>
                      </a:r>
                      <a:endParaRPr lang="zh-CN" altLang="en-US" sz="1800">
                        <a:ln>
                          <a:noFill/>
                        </a:ln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800">
                          <a:ln>
                            <a:noFill/>
                          </a:ln>
                        </a:rPr>
                        <a:t>登录后才可以正常使用，</a:t>
                      </a:r>
                      <a:endParaRPr lang="zh-CN" altLang="en-US" sz="1800">
                        <a:ln>
                          <a:noFill/>
                        </a:ln>
                        <a:sym typeface="+mn-ea"/>
                      </a:endParaRPr>
                    </a:p>
                    <a:p>
                      <a:pPr algn="l">
                        <a:buNone/>
                      </a:pPr>
                      <a:endParaRPr lang="zh-CN" altLang="en-US" sz="18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WPS 演示</Application>
  <PresentationFormat>宽屏</PresentationFormat>
  <Paragraphs>74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5</cp:revision>
  <dcterms:created xsi:type="dcterms:W3CDTF">2021-12-15T00:52:00Z</dcterms:created>
  <dcterms:modified xsi:type="dcterms:W3CDTF">2021-12-15T07:15:51Z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2052-11.8.2.8721</vt:lpwstr>
  </property>
</Properties>
</file>